
<file path=[Content_Types].xml><?xml version="1.0" encoding="utf-8"?>
<Types xmlns="http://schemas.openxmlformats.org/package/2006/content-types">
  <Override PartName="/ppt/slides/slide47.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data71.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quickStyle75.xml" ContentType="application/vnd.openxmlformats-officedocument.drawingml.diagramStyle+xml"/>
  <Override PartName="/ppt/diagrams/drawing29.xml" ContentType="application/vnd.ms-office.drawingml.diagramDrawing+xml"/>
  <Override PartName="/ppt/diagrams/drawing76.xml" ContentType="application/vnd.ms-office.drawingml.diagramDrawing+xml"/>
  <Default Extension="xml" ContentType="application/xml"/>
  <Override PartName="/ppt/slides/slide50.xml" ContentType="application/vnd.openxmlformats-officedocument.presentationml.slide+xml"/>
  <Override PartName="/ppt/diagrams/layout39.xml" ContentType="application/vnd.openxmlformats-officedocument.drawingml.diagramLayout+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53.xml" ContentType="application/vnd.openxmlformats-officedocument.drawingml.diagramStyle+xml"/>
  <Override PartName="/ppt/diagrams/layout64.xml" ContentType="application/vnd.openxmlformats-officedocument.drawingml.diagramLayout+xml"/>
  <Override PartName="/ppt/diagrams/drawing54.xml" ContentType="application/vnd.ms-office.drawingml.diagramDrawing+xml"/>
  <Override PartName="/ppt/diagrams/quickStyle31.xml" ContentType="application/vnd.openxmlformats-officedocument.drawingml.diagramStyle+xml"/>
  <Override PartName="/ppt/diagrams/drawing32.xml" ContentType="application/vnd.ms-office.drawingml.diagramDrawing+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diagrams/colors74.xml" ContentType="application/vnd.openxmlformats-officedocument.drawingml.diagramColors+xml"/>
  <Override PartName="/ppt/slides/slide88.xml" ContentType="application/vnd.openxmlformats-officedocument.presentationml.slide+xml"/>
  <Override PartName="/ppt/diagrams/colors4.xml" ContentType="application/vnd.openxmlformats-officedocument.drawingml.diagramColors+xml"/>
  <Override PartName="/ppt/diagrams/data18.xml" ContentType="application/vnd.openxmlformats-officedocument.drawingml.diagramData+xml"/>
  <Override PartName="/ppt/diagrams/colors52.xml" ContentType="application/vnd.openxmlformats-officedocument.drawingml.diagramColors+xml"/>
  <Override PartName="/ppt/diagrams/data65.xml" ContentType="application/vnd.openxmlformats-officedocument.drawingml.diagramData+xml"/>
  <Override PartName="/ppt/diagrams/drawing10.xml" ContentType="application/vnd.ms-office.drawingml.diagramDrawing+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diagrams/layout20.xml" ContentType="application/vnd.openxmlformats-officedocument.drawingml.diagram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43.xml" ContentType="application/vnd.openxmlformats-officedocument.drawingml.diagramData+xml"/>
  <Override PartName="/ppt/diagrams/quickStyle69.xml" ContentType="application/vnd.openxmlformats-officedocument.drawingml.diagramStyle+xml"/>
  <Override PartName="/ppt/slides/slide44.xml" ContentType="application/vnd.openxmlformats-officedocument.presentationml.slide+xml"/>
  <Default Extension="emf" ContentType="image/x-emf"/>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slides/slide22.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quickStyle25.xml" ContentType="application/vnd.openxmlformats-officedocument.drawingml.diagramStyle+xml"/>
  <Override PartName="/ppt/diagrams/layout36.xml" ContentType="application/vnd.openxmlformats-officedocument.drawingml.diagramLayout+xml"/>
  <Override PartName="/ppt/diagrams/colors68.xml" ContentType="application/vnd.openxmlformats-officedocument.drawingml.diagramColors+xml"/>
  <Override PartName="/ppt/diagrams/quickStyle72.xml" ContentType="application/vnd.openxmlformats-officedocument.drawingml.diagramStyle+xml"/>
  <Override PartName="/ppt/diagrams/layout83.xml" ContentType="application/vnd.openxmlformats-officedocument.drawingml.diagramLayout+xml"/>
  <Override PartName="/ppt/diagrams/drawing26.xml" ContentType="application/vnd.ms-office.drawingml.diagramDrawing+xml"/>
  <Override PartName="/ppt/diagrams/drawing73.xml" ContentType="application/vnd.ms-office.drawingml.diagramDrawing+xml"/>
  <Override PartName="/ppt/diagrams/quickStyle50.xml" ContentType="application/vnd.openxmlformats-officedocument.drawingml.diagramStyle+xml"/>
  <Override PartName="/ppt/diagrams/drawing8.xml" ContentType="application/vnd.ms-office.drawingml.diagramDrawing+xml"/>
  <Override PartName="/ppt/diagrams/drawing51.xml" ContentType="application/vnd.ms-office.drawingml.diagramDrawing+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diagrams/colors24.xml" ContentType="application/vnd.openxmlformats-officedocument.drawingml.diagramColors+xml"/>
  <Override PartName="/ppt/diagrams/data37.xml" ContentType="application/vnd.openxmlformats-officedocument.drawingml.diagramData+xml"/>
  <Override PartName="/ppt/diagrams/colors71.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data15.xml" ContentType="application/vnd.openxmlformats-officedocument.drawingml.diagramData+xml"/>
  <Override PartName="/ppt/diagrams/data62.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diagrams/quickStyle66.xml" ContentType="application/vnd.openxmlformats-officedocument.drawingml.diagramStyle+xml"/>
  <Override PartName="/ppt/diagrams/drawing67.xml" ContentType="application/vnd.ms-office.drawingml.diagramDrawing+xml"/>
  <Override PartName="/ppt/slides/slide41.xml" ContentType="application/vnd.openxmlformats-officedocument.presentationml.slide+xml"/>
  <Override PartName="/ppt/diagrams/layout77.xml" ContentType="application/vnd.openxmlformats-officedocument.drawingml.diagramLayout+xml"/>
  <Override PartName="/ppt/diagrams/quickStyle44.xml" ContentType="application/vnd.openxmlformats-officedocument.drawingml.diagramStyle+xml"/>
  <Override PartName="/ppt/diagrams/layout55.xml" ContentType="application/vnd.openxmlformats-officedocument.drawingml.diagramLayout+xml"/>
  <Override PartName="/ppt/diagrams/drawing45.xml" ContentType="application/vnd.ms-office.drawingml.diagramDrawing+xml"/>
  <Override PartName="/ppt/diagrams/layout3.xml" ContentType="application/vnd.openxmlformats-officedocument.drawingml.diagramLayout+xml"/>
  <Override PartName="/ppt/diagrams/quickStyle22.xml" ContentType="application/vnd.openxmlformats-officedocument.drawingml.diagramStyle+xml"/>
  <Override PartName="/ppt/diagrams/data78.xml" ContentType="application/vnd.openxmlformats-officedocument.drawingml.diagramData+xml"/>
  <Override PartName="/ppt/diagrams/drawing23.xml" ContentType="application/vnd.ms-office.drawingml.diagramDrawing+xml"/>
  <Override PartName="/ppt/diagrams/drawing70.xml" ContentType="application/vnd.ms-office.drawingml.diagramDrawing+xml"/>
  <Override PartName="/ppt/slides/slide79.xml" ContentType="application/vnd.openxmlformats-officedocument.presentationml.slide+xml"/>
  <Override PartName="/ppt/diagrams/colors18.xml" ContentType="application/vnd.openxmlformats-officedocument.drawingml.diagramColors+xml"/>
  <Override PartName="/ppt/diagrams/layout33.xml" ContentType="application/vnd.openxmlformats-officedocument.drawingml.diagramLayout+xml"/>
  <Override PartName="/ppt/diagrams/colors65.xml" ContentType="application/vnd.openxmlformats-officedocument.drawingml.diagramColors+xml"/>
  <Override PartName="/ppt/diagrams/layout80.xml" ContentType="application/vnd.openxmlformats-officedocument.drawingml.diagramLayout+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diagrams/drawing5.xml" ContentType="application/vnd.ms-office.drawingml.diagramDrawing+xml"/>
  <Override PartName="/ppt/slides/slide57.xml" ContentType="application/vnd.openxmlformats-officedocument.presentationml.slide+xml"/>
  <Override PartName="/ppt/notesSlides/notesSlide1.xml" ContentType="application/vnd.openxmlformats-officedocument.presentationml.notesSlide+xml"/>
  <Override PartName="/ppt/diagrams/data34.xml" ContentType="application/vnd.openxmlformats-officedocument.drawingml.diagramData+xml"/>
  <Override PartName="/ppt/diagrams/data81.xml" ContentType="application/vnd.openxmlformats-officedocument.drawingml.diagramData+xml"/>
  <Override PartName="/ppt/diagrams/colors21.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diagrams/layout38.xml" ContentType="application/vnd.openxmlformats-officedocument.drawingml.diagramLayout+xml"/>
  <Override PartName="/ppt/diagrams/layout49.xml" ContentType="application/vnd.openxmlformats-officedocument.drawingml.diagramLayout+xml"/>
  <Override PartName="/ppt/diagrams/quickStyle74.xml" ContentType="application/vnd.openxmlformats-officedocument.drawingml.diagramStyle+xml"/>
  <Override PartName="/ppt/diagrams/drawing17.xml" ContentType="application/vnd.ms-office.drawingml.diagramDrawing+xml"/>
  <Override PartName="/ppt/diagrams/drawing64.xml" ContentType="application/vnd.ms-office.drawingml.diagramDrawing+xml"/>
  <Override PartName="/ppt/diagrams/drawing75.xml" ContentType="application/vnd.ms-office.drawingml.diagramDrawing+xml"/>
  <Override PartName="/ppt/diagrams/drawing28.xml" ContentType="application/vnd.ms-office.drawingml.diagramDrawing+xml"/>
  <Override PartName="/ppt/diagrams/layout27.xml" ContentType="application/vnd.openxmlformats-officedocument.drawingml.diagramLayout+xml"/>
  <Override PartName="/ppt/diagrams/quickStyle52.xml" ContentType="application/vnd.openxmlformats-officedocument.drawingml.diagramStyle+xml"/>
  <Override PartName="/ppt/diagrams/colors59.xml" ContentType="application/vnd.openxmlformats-officedocument.drawingml.diagramColors+xml"/>
  <Override PartName="/ppt/diagrams/quickStyle63.xml" ContentType="application/vnd.openxmlformats-officedocument.drawingml.diagramStyle+xml"/>
  <Override PartName="/ppt/diagrams/layout74.xml" ContentType="application/vnd.openxmlformats-officedocument.drawingml.diagramLayout+xml"/>
  <Override PartName="/ppt/diagrams/drawing53.xml" ContentType="application/vnd.ms-office.drawingml.diagramDrawing+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colors48.xml" ContentType="application/vnd.openxmlformats-officedocument.drawingml.diagramColors+xml"/>
  <Override PartName="/ppt/diagrams/layout63.xml" ContentType="application/vnd.openxmlformats-officedocument.drawingml.diagramLayout+xml"/>
  <Override PartName="/ppt/diagrams/drawing42.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diagrams/layout52.xml" ContentType="application/vnd.openxmlformats-officedocument.drawingml.diagramLayout+xml"/>
  <Override PartName="/ppt/diagrams/colors73.xml" ContentType="application/vnd.openxmlformats-officedocument.drawingml.diagramColors+xml"/>
  <Override PartName="/ppt/diagrams/drawing20.xml" ContentType="application/vnd.ms-office.drawingml.diagramDrawing+xml"/>
  <Override PartName="/ppt/diagrams/drawing31.xml" ContentType="application/vnd.ms-office.drawingml.diagramDrawing+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62.xml" ContentType="application/vnd.openxmlformats-officedocument.drawingml.diagramColors+xml"/>
  <Override PartName="/ppt/diagrams/data75.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53.xml" ContentType="application/vnd.openxmlformats-officedocument.drawingml.diagramData+xml"/>
  <Override PartName="/ppt/diagrams/data64.xml" ContentType="application/vnd.openxmlformats-officedocument.drawingml.diagramData+xml"/>
  <Override PartName="/ppt/diagrams/quickStyle79.xml" ContentType="application/vnd.openxmlformats-officedocument.drawingml.diagramStyl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diagrams/quickStyle68.xml" ContentType="application/vnd.openxmlformats-officedocument.drawingml.diagramStyle+xml"/>
  <Override PartName="/ppt/diagrams/drawing69.xml" ContentType="application/vnd.ms-office.drawingml.diagramDrawing+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diagrams/quickStyle57.xml" ContentType="application/vnd.openxmlformats-officedocument.drawingml.diagramStyle+xml"/>
  <Override PartName="/ppt/diagrams/layout79.xml" ContentType="application/vnd.openxmlformats-officedocument.drawingml.diagramLayout+xml"/>
  <Override PartName="/ppt/diagrams/drawing58.xml" ContentType="application/vnd.ms-office.drawingml.diagramDrawing+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quickStyle46.xml" ContentType="application/vnd.openxmlformats-officedocument.drawingml.diagramStyle+xml"/>
  <Override PartName="/ppt/diagrams/layout57.xml" ContentType="application/vnd.openxmlformats-officedocument.drawingml.diagramLayout+xml"/>
  <Override PartName="/ppt/diagrams/layout68.xml" ContentType="application/vnd.openxmlformats-officedocument.drawingml.diagramLayout+xml"/>
  <Override PartName="/ppt/diagrams/quickStyle82.xml" ContentType="application/vnd.openxmlformats-officedocument.drawingml.diagramStyle+xml"/>
  <Override PartName="/ppt/diagrams/drawing83.xml" ContentType="application/vnd.ms-office.drawingml.diagramDrawing+xml"/>
  <Override PartName="/ppt/diagrams/drawing36.xml" ContentType="application/vnd.ms-office.drawingml.diagramDrawing+xml"/>
  <Override PartName="/ppt/diagrams/drawing47.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layout46.xml" ContentType="application/vnd.openxmlformats-officedocument.drawingml.diagramLayout+xml"/>
  <Override PartName="/ppt/diagrams/quickStyle71.xml" ContentType="application/vnd.openxmlformats-officedocument.drawingml.diagramStyle+xml"/>
  <Override PartName="/ppt/diagrams/colors78.xml" ContentType="application/vnd.openxmlformats-officedocument.drawingml.diagramColors+xml"/>
  <Override PartName="/ppt/diagrams/drawing72.xml" ContentType="application/vnd.ms-office.drawingml.diagramDrawing+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layout35.xml" ContentType="application/vnd.openxmlformats-officedocument.drawingml.diagramLayout+xml"/>
  <Override PartName="/ppt/diagrams/colors56.xml" ContentType="application/vnd.openxmlformats-officedocument.drawingml.diagramColors+xml"/>
  <Override PartName="/ppt/diagrams/quickStyle60.xml" ContentType="application/vnd.openxmlformats-officedocument.drawingml.diagramStyle+xml"/>
  <Override PartName="/ppt/diagrams/colors67.xml" ContentType="application/vnd.openxmlformats-officedocument.drawingml.diagramColors+xml"/>
  <Override PartName="/ppt/diagrams/data69.xml" ContentType="application/vnd.openxmlformats-officedocument.drawingml.diagramData+xml"/>
  <Override PartName="/ppt/diagrams/layout82.xml" ContentType="application/vnd.openxmlformats-officedocument.drawingml.diagramLayout+xml"/>
  <Override PartName="/ppt/diagrams/drawing14.xml" ContentType="application/vnd.ms-office.drawingml.diagramDrawing+xml"/>
  <Override PartName="/ppt/diagrams/drawing61.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ata58.xml" ContentType="application/vnd.openxmlformats-officedocument.drawingml.diagramData+xml"/>
  <Override PartName="/ppt/diagrams/layout60.xml" ContentType="application/vnd.openxmlformats-officedocument.drawingml.diagramLayout+xml"/>
  <Override PartName="/ppt/diagrams/layout71.xml" ContentType="application/vnd.openxmlformats-officedocument.drawingml.diagramLayout+xml"/>
  <Override PartName="/ppt/diagrams/drawing50.xml" ContentType="application/vnd.ms-office.drawingml.diagramDrawing+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diagrams/colors81.xml" ContentType="application/vnd.openxmlformats-officedocument.drawingml.diagramColors+xml"/>
  <Override PartName="/ppt/slides/slide48.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notesSlides/notesSlide3.xml" ContentType="application/vnd.openxmlformats-officedocument.presentationml.notesSlide+xml"/>
  <Override PartName="/ppt/diagrams/colors70.xml" ContentType="application/vnd.openxmlformats-officedocument.drawingml.diagramColors+xml"/>
  <Override PartName="/ppt/diagrams/data72.xml" ContentType="application/vnd.openxmlformats-officedocument.drawingml.diagramData+xml"/>
  <Override PartName="/ppt/diagrams/data83.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diagrams/data50.xml" ContentType="application/vnd.openxmlformats-officedocument.drawingml.diagramData+xml"/>
  <Override PartName="/ppt/diagrams/quickStyle76.xml" ContentType="application/vnd.openxmlformats-officedocument.drawingml.diagramStyle+xml"/>
  <Override PartName="/ppt/diagrams/drawing19.xml" ContentType="application/vnd.ms-office.drawingml.diagramDrawing+xml"/>
  <Override PartName="/ppt/diagrams/drawing66.xml" ContentType="application/vnd.ms-office.drawingml.diagramDrawing+xml"/>
  <Override PartName="/ppt/diagrams/drawing77.xml" ContentType="application/vnd.ms-office.drawingml.diagramDrawing+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54.xml" ContentType="application/vnd.openxmlformats-officedocument.drawingml.diagramStyle+xml"/>
  <Override PartName="/ppt/diagrams/quickStyle65.xml" ContentType="application/vnd.openxmlformats-officedocument.drawingml.diagramStyle+xml"/>
  <Override PartName="/ppt/diagrams/layout76.xml" ContentType="application/vnd.openxmlformats-officedocument.drawingml.diagramLayout+xml"/>
  <Override PartName="/ppt/diagrams/drawing55.xml" ContentType="application/vnd.ms-office.drawingml.diagramDrawing+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diagrams/layout65.xml" ContentType="application/vnd.openxmlformats-officedocument.drawingml.diagramLayout+xml"/>
  <Override PartName="/ppt/diagrams/drawing44.xml" ContentType="application/vnd.ms-office.drawingml.diagramDrawing+xml"/>
  <Default Extension="vml" ContentType="application/vnd.openxmlformats-officedocument.vmlDrawing"/>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Override PartName="/ppt/diagrams/layout54.xml" ContentType="application/vnd.openxmlformats-officedocument.drawingml.diagramLayout+xml"/>
  <Override PartName="/ppt/diagrams/colors75.xml" ContentType="application/vnd.openxmlformats-officedocument.drawingml.diagramColors+xml"/>
  <Override PartName="/ppt/diagrams/drawing80.xml" ContentType="application/vnd.ms-office.drawingml.diagramDrawing+xml"/>
  <Override PartName="/ppt/diagrams/drawing33.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layout43.xml" ContentType="application/vnd.openxmlformats-officedocument.drawingml.diagramLayout+xml"/>
  <Override PartName="/ppt/diagrams/colors64.xml" ContentType="application/vnd.openxmlformats-officedocument.drawingml.diagramColors+xml"/>
  <Override PartName="/ppt/diagrams/data77.xml" ContentType="application/vnd.openxmlformats-officedocument.drawingml.diagramData+xml"/>
  <Override PartName="/ppt/diagrams/drawing22.xml" ContentType="application/vnd.ms-office.drawingml.diagramDrawing+xml"/>
  <Override PartName="/ppt/diagrams/drawing11.xml" ContentType="application/vnd.ms-office.drawingml.diagramDrawing+xml"/>
  <Override PartName="/ppt/slides/slide78.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55.xml" ContentType="application/vnd.openxmlformats-officedocument.drawingml.diagramData+xml"/>
  <Override PartName="/ppt/diagrams/data66.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diagrams/data80.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quickStyle48.xml" ContentType="application/vnd.openxmlformats-officedocument.drawingml.diagramStyle+xml"/>
  <Override PartName="/ppt/diagrams/layout59.xml" ContentType="application/vnd.openxmlformats-officedocument.drawingml.diagramLayout+xml"/>
  <Override PartName="/ppt/diagrams/drawing49.xml" ContentType="application/vnd.ms-office.drawingml.diagramDrawing+xml"/>
  <Override PartName="/ppt/diagrams/drawing38.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layout48.xml" ContentType="application/vnd.openxmlformats-officedocument.drawingml.diagramLayout+xml"/>
  <Override PartName="/ppt/diagrams/quickStyle73.xml" ContentType="application/vnd.openxmlformats-officedocument.drawingml.diagramStyle+xml"/>
  <Override PartName="/ppt/diagrams/drawing27.xml" ContentType="application/vnd.ms-office.drawingml.diagramDrawing+xml"/>
  <Override PartName="/ppt/diagrams/drawing74.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Default Extension="pptx" ContentType="application/vnd.openxmlformats-officedocument.presentationml.presentation"/>
  <Override PartName="/ppt/diagrams/quickStyle15.xml" ContentType="application/vnd.openxmlformats-officedocument.drawingml.diagramStyle+xml"/>
  <Override PartName="/ppt/diagrams/layout37.xml" ContentType="application/vnd.openxmlformats-officedocument.drawingml.diagramLayout+xml"/>
  <Override PartName="/ppt/diagrams/colors58.xml" ContentType="application/vnd.openxmlformats-officedocument.drawingml.diagramColors+xml"/>
  <Override PartName="/ppt/diagrams/quickStyle62.xml" ContentType="application/vnd.openxmlformats-officedocument.drawingml.diagramStyle+xml"/>
  <Override PartName="/ppt/diagrams/colors69.xml" ContentType="application/vnd.openxmlformats-officedocument.drawingml.diagramColors+xml"/>
  <Override PartName="/ppt/diagrams/drawing16.xml" ContentType="application/vnd.ms-office.drawingml.diagramDrawing+xml"/>
  <Override PartName="/ppt/diagrams/drawing63.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diagrams/layout62.xml" ContentType="application/vnd.openxmlformats-officedocument.drawingml.diagramLayout+xml"/>
  <Override PartName="/ppt/diagrams/layout73.xml" ContentType="application/vnd.openxmlformats-officedocument.drawingml.diagramLayout+xml"/>
  <Override PartName="/ppt/diagrams/drawing52.xml" ContentType="application/vnd.ms-office.drawingml.diagramDrawing+xml"/>
  <Override PartName="/ppt/diagrams/drawing41.xml" ContentType="application/vnd.ms-office.drawingml.diagramDrawing+xml"/>
  <Override PartName="/ppt/diagrams/drawing9.xml" ContentType="application/vnd.ms-office.drawingml.diagramDrawing+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colors83.xml" ContentType="application/vnd.openxmlformats-officedocument.drawingml.diagramColors+xml"/>
  <Override PartName="/ppt/diagrams/drawing30.xml" ContentType="application/vnd.ms-office.drawingml.diagramDrawing+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diagrams/colors61.xml" ContentType="application/vnd.openxmlformats-officedocument.drawingml.diagramColors+xml"/>
  <Override PartName="/ppt/diagrams/colors72.xml" ContentType="application/vnd.openxmlformats-officedocument.drawingml.diagramColors+xml"/>
  <Override PartName="/ppt/diagrams/data74.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ata52.xml" ContentType="application/vnd.openxmlformats-officedocument.drawingml.diagramData+xml"/>
  <Override PartName="/ppt/diagrams/quickStyle78.xml" ContentType="application/vnd.openxmlformats-officedocument.drawingml.diagramStyle+xml"/>
  <Override PartName="/ppt/diagrams/drawing79.xml" ContentType="application/vnd.ms-office.drawingml.diagramDrawing+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diagrams/quickStyle67.xml" ContentType="application/vnd.openxmlformats-officedocument.drawingml.diagramStyle+xml"/>
  <Override PartName="/ppt/diagrams/layout78.xml" ContentType="application/vnd.openxmlformats-officedocument.drawingml.diagramLayout+xml"/>
  <Override PartName="/ppt/diagrams/drawing68.xml" ContentType="application/vnd.ms-office.drawingml.diagramDrawing+xml"/>
  <Override PartName="/ppt/diagrams/drawing57.xml" ContentType="application/vnd.ms-office.drawingml.diagramDrawing+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layout67.xml" ContentType="application/vnd.openxmlformats-officedocument.drawingml.diagramLayout+xml"/>
  <Override PartName="/ppt/diagrams/drawing46.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layout56.xml" ContentType="application/vnd.openxmlformats-officedocument.drawingml.diagramLayout+xml"/>
  <Override PartName="/ppt/diagrams/colors77.xml" ContentType="application/vnd.openxmlformats-officedocument.drawingml.diagramColors+xml"/>
  <Override PartName="/ppt/diagrams/quickStyle81.xml" ContentType="application/vnd.openxmlformats-officedocument.drawingml.diagramStyle+xml"/>
  <Override PartName="/ppt/diagrams/drawing82.xml" ContentType="application/vnd.ms-office.drawingml.diagramDrawing+xml"/>
  <Override PartName="/ppt/diagrams/drawing35.xml" ContentType="application/vnd.ms-office.drawingml.diagramDrawing+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layout45.xml" ContentType="application/vnd.openxmlformats-officedocument.drawingml.diagramLayout+xml"/>
  <Override PartName="/ppt/diagrams/colors66.xml" ContentType="application/vnd.openxmlformats-officedocument.drawingml.diagramColors+xml"/>
  <Override PartName="/ppt/diagrams/quickStyle70.xml" ContentType="application/vnd.openxmlformats-officedocument.drawingml.diagramStyle+xml"/>
  <Override PartName="/ppt/diagrams/data79.xml" ContentType="application/vnd.openxmlformats-officedocument.drawingml.diagramData+xml"/>
  <Override PartName="/ppt/diagrams/layout81.xml" ContentType="application/vnd.openxmlformats-officedocument.drawingml.diagramLayout+xml"/>
  <Override PartName="/ppt/diagrams/drawing24.xml" ContentType="application/vnd.ms-office.drawingml.diagramDrawing+xml"/>
  <Override PartName="/ppt/diagrams/drawing13.xml" ContentType="application/vnd.ms-office.drawingml.diagramDrawing+xml"/>
  <Override PartName="/ppt/diagrams/drawing71.xml" ContentType="application/vnd.ms-office.drawingml.diagramDrawing+xml"/>
  <Override PartName="/ppt/diagrams/drawing60.xml" ContentType="application/vnd.ms-office.drawingml.diagramDrawing+xml"/>
  <Override PartName="/ppt/diagrams/layout23.xml" ContentType="application/vnd.openxmlformats-officedocument.drawingml.diagramLayout+xml"/>
  <Override PartName="/ppt/diagrams/colors55.xml" ContentType="application/vnd.openxmlformats-officedocument.drawingml.diagramColors+xml"/>
  <Override PartName="/ppt/diagrams/data57.xml" ContentType="application/vnd.openxmlformats-officedocument.drawingml.diagramData+xml"/>
  <Override PartName="/ppt/diagrams/data68.xml" ContentType="application/vnd.openxmlformats-officedocument.drawingml.diagramData+xml"/>
  <Override PartName="/ppt/diagrams/layout70.xml" ContentType="application/vnd.openxmlformats-officedocument.drawingml.diagramLayout+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diagrams/colors80.xml" ContentType="application/vnd.openxmlformats-officedocument.drawingml.diagramColors+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diagrams/data82.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diagrams/quickStyle39.xml" ContentType="application/vnd.openxmlformats-officedocument.drawingml.diagramStyle+xml"/>
  <Override PartName="/ppt/diagrams/data13.xml" ContentType="application/vnd.openxmlformats-officedocument.drawingml.diagramData+xml"/>
  <Override PartName="/ppt/diagrams/data60.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quickStyle64.xml" ContentType="application/vnd.openxmlformats-officedocument.drawingml.diagramStyle+xml"/>
  <Override PartName="/ppt/diagrams/drawing18.xml" ContentType="application/vnd.ms-office.drawingml.diagramDrawing+xml"/>
  <Override PartName="/ppt/diagrams/drawing65.xml" ContentType="application/vnd.ms-office.drawingml.diagramDrawing+xml"/>
  <Override PartName="/ppt/tableStyles.xml" ContentType="application/vnd.openxmlformats-officedocument.presentationml.tableStyles+xml"/>
  <Override PartName="/ppt/diagrams/layout28.xml" ContentType="application/vnd.openxmlformats-officedocument.drawingml.diagramLayout+xml"/>
  <Override PartName="/ppt/diagrams/layout75.xml" ContentType="application/vnd.openxmlformats-officedocument.drawingml.diagramLayout+xml"/>
  <Override PartName="/ppt/diagrams/drawing43.xml" ContentType="application/vnd.ms-office.drawingml.diagramDrawing+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layout1.xml" ContentType="application/vnd.openxmlformats-officedocument.drawingml.diagramLayout+xml"/>
  <Override PartName="/ppt/diagrams/quickStyle20.xml" ContentType="application/vnd.openxmlformats-officedocument.drawingml.diagramStyle+xml"/>
  <Override PartName="/ppt/diagrams/data29.xml" ContentType="application/vnd.openxmlformats-officedocument.drawingml.diagramData+xml"/>
  <Override PartName="/ppt/diagrams/data76.xml" ContentType="application/vnd.openxmlformats-officedocument.drawingml.diagramData+xml"/>
  <Override PartName="/ppt/diagrams/drawing21.xml" ContentType="application/vnd.ms-office.drawingml.diagramDrawing+xml"/>
  <Override PartName="/ppt/slides/slide77.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41.xml" ContentType="application/vnd.openxmlformats-officedocument.drawingml.diagramColors+xml"/>
  <Override PartName="/ppt/diagrams/data54.xml" ContentType="application/vnd.openxmlformats-officedocument.drawingml.diagramData+xml"/>
  <Override PartName="/ppt/diagrams/drawing3.xml" ContentType="application/vnd.ms-office.drawingml.diagramDrawing+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slides/slide33.xml" ContentType="application/vnd.openxmlformats-officedocument.presentationml.slide+xml"/>
  <Override PartName="/ppt/slides/slide80.xml" ContentType="application/vnd.openxmlformats-officedocument.presentationml.slide+xml"/>
  <Override PartName="/ppt/diagrams/layout69.xml" ContentType="application/vnd.openxmlformats-officedocument.drawingml.diagramLayout+xml"/>
  <Override PartName="/ppt/presentation.xml" ContentType="application/vnd.openxmlformats-officedocument.presentationml.presentation.main+xml"/>
  <Override PartName="/ppt/diagrams/data10.xml" ContentType="application/vnd.openxmlformats-officedocument.drawingml.diagramData+xml"/>
  <Override PartName="/ppt/diagrams/quickStyle36.xml" ContentType="application/vnd.openxmlformats-officedocument.drawingml.diagramStyle+xml"/>
  <Override PartName="/ppt/diagrams/colors79.xml" ContentType="application/vnd.openxmlformats-officedocument.drawingml.diagramColors+xml"/>
  <Override PartName="/ppt/diagrams/quickStyle83.xml" ContentType="application/vnd.openxmlformats-officedocument.drawingml.diagramStyle+xml"/>
  <Override PartName="/docProps/app.xml" ContentType="application/vnd.openxmlformats-officedocument.extended-properties+xml"/>
  <Override PartName="/ppt/diagrams/drawing37.xml" ContentType="application/vnd.ms-office.drawingml.diagramDrawing+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diagrams/drawing15.xml" ContentType="application/vnd.ms-office.drawingml.diagramDrawing+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layout72.xml" ContentType="application/vnd.openxmlformats-officedocument.drawingml.diagramLayout+xml"/>
  <Override PartName="/ppt/diagrams/quickStyle8.xml" ContentType="application/vnd.openxmlformats-officedocument.drawingml.diagramStyle+xml"/>
  <Override PartName="/ppt/diagrams/colors35.xml" ContentType="application/vnd.openxmlformats-officedocument.drawingml.diagramColors+xml"/>
  <Override PartName="/ppt/diagrams/data48.xml" ContentType="application/vnd.openxmlformats-officedocument.drawingml.diagramData+xml"/>
  <Override PartName="/ppt/diagrams/colors82.xml" ContentType="application/vnd.openxmlformats-officedocument.drawingml.diagramColors+xml"/>
  <Override PartName="/ppt/diagrams/drawing40.xml" ContentType="application/vnd.ms-office.drawingml.diagramDrawing+xml"/>
  <Override PartName="/ppt/slides/slide49.xml" ContentType="application/vnd.openxmlformats-officedocument.presentationml.slide+xml"/>
  <Override PartName="/ppt/diagrams/layout5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diagrams/data73.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diagrams/quickStyle77.xml" ContentType="application/vnd.openxmlformats-officedocument.drawingml.diagramStyle+xml"/>
  <Override PartName="/ppt/diagrams/drawing78.xml" ContentType="application/vnd.ms-office.drawingml.diagramDrawing+xml"/>
  <Override PartName="/ppt/slides/slide2.xml" ContentType="application/vnd.openxmlformats-officedocument.presentationml.slide+xml"/>
  <Override PartName="/ppt/slides/slide52.xml" ContentType="application/vnd.openxmlformats-officedocument.presentationml.slide+xml"/>
  <Default Extension="wmf" ContentType="image/x-wmf"/>
  <Override PartName="/ppt/diagrams/quickStyle55.xml" ContentType="application/vnd.openxmlformats-officedocument.drawingml.diagramStyle+xml"/>
  <Override PartName="/ppt/diagrams/drawing56.xml" ContentType="application/vnd.ms-office.drawingml.diagramDrawing+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layout66.xml" ContentType="application/vnd.openxmlformats-officedocument.drawingml.diagramLayout+xml"/>
  <Override PartName="/ppt/diagrams/quickStyle80.xml" ContentType="application/vnd.openxmlformats-officedocument.drawingml.diagramStyle+xml"/>
  <Override PartName="/ppt/diagrams/drawing81.xml" ContentType="application/vnd.ms-office.drawingml.diagramDrawing+xml"/>
  <Override PartName="/ppt/diagrams/drawing34.xml" ContentType="application/vnd.ms-office.drawingml.diagramDrawing+xml"/>
  <Override PartName="/ppt/diagrams/data4.xml" ContentType="application/vnd.openxmlformats-officedocument.drawingml.diagramData+xml"/>
  <Override PartName="/ppt/diagrams/colors29.xml" ContentType="application/vnd.openxmlformats-officedocument.drawingml.diagramColors+xml"/>
  <Override PartName="/ppt/diagrams/layout44.xml" ContentType="application/vnd.openxmlformats-officedocument.drawingml.diagramLayout+xml"/>
  <Override PartName="/ppt/diagrams/colors76.xml" ContentType="application/vnd.openxmlformats-officedocument.drawingml.diagramColors+xml"/>
  <Override PartName="/ppt/diagrams/colors6.xml" ContentType="application/vnd.openxmlformats-officedocument.drawingml.diagramColors+xml"/>
  <Override PartName="/ppt/diagrams/quickStyle11.xml" ContentType="application/vnd.openxmlformats-officedocument.drawingml.diagramStyle+xml"/>
  <Override PartName="/ppt/diagrams/colors54.xml" ContentType="application/vnd.openxmlformats-officedocument.drawingml.diagramColors+xml"/>
  <Override PartName="/ppt/diagrams/data67.xml" ContentType="application/vnd.openxmlformats-officedocument.drawingml.diagramData+xml"/>
  <Override PartName="/ppt/diagrams/drawing12.xml" ContentType="application/vnd.ms-office.drawingml.diagramDrawing+xml"/>
  <Override PartName="/ppt/slides/slide68.xml" ContentType="application/vnd.openxmlformats-officedocument.presentationml.slide+xml"/>
  <Override PartName="/ppt/diagrams/layout22.xml" ContentType="application/vnd.openxmlformats-officedocument.drawingml.diagramLayout+xml"/>
  <Override PartName="/ppt/diagrams/quickStyle5.xml" ContentType="application/vnd.openxmlformats-officedocument.drawingml.diagramStyle+xml"/>
  <Override PartName="/ppt/diagrams/colors32.xml" ContentType="application/vnd.openxmlformats-officedocument.drawingml.diagramColors+xml"/>
  <Override PartName="/ppt/diagrams/data45.xml" ContentType="application/vnd.openxmlformats-officedocument.drawingml.diagramData+xml"/>
  <Override PartName="/ppt/slides/slide46.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diagrams/data7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92"/>
  </p:notesMasterIdLst>
  <p:sldIdLst>
    <p:sldId id="256" r:id="rId2"/>
    <p:sldId id="257" r:id="rId3"/>
    <p:sldId id="445" r:id="rId4"/>
    <p:sldId id="468" r:id="rId5"/>
    <p:sldId id="493" r:id="rId6"/>
    <p:sldId id="519" r:id="rId7"/>
    <p:sldId id="469" r:id="rId8"/>
    <p:sldId id="530" r:id="rId9"/>
    <p:sldId id="486" r:id="rId10"/>
    <p:sldId id="487" r:id="rId11"/>
    <p:sldId id="488" r:id="rId12"/>
    <p:sldId id="489" r:id="rId13"/>
    <p:sldId id="490" r:id="rId14"/>
    <p:sldId id="491" r:id="rId15"/>
    <p:sldId id="492" r:id="rId16"/>
    <p:sldId id="559" r:id="rId17"/>
    <p:sldId id="560" r:id="rId18"/>
    <p:sldId id="561" r:id="rId19"/>
    <p:sldId id="562" r:id="rId20"/>
    <p:sldId id="564" r:id="rId21"/>
    <p:sldId id="565" r:id="rId22"/>
    <p:sldId id="566" r:id="rId23"/>
    <p:sldId id="476" r:id="rId24"/>
    <p:sldId id="478" r:id="rId25"/>
    <p:sldId id="477" r:id="rId26"/>
    <p:sldId id="479" r:id="rId27"/>
    <p:sldId id="390" r:id="rId28"/>
    <p:sldId id="396" r:id="rId29"/>
    <p:sldId id="395" r:id="rId30"/>
    <p:sldId id="402" r:id="rId31"/>
    <p:sldId id="408" r:id="rId32"/>
    <p:sldId id="403" r:id="rId33"/>
    <p:sldId id="391" r:id="rId34"/>
    <p:sldId id="409" r:id="rId35"/>
    <p:sldId id="413" r:id="rId36"/>
    <p:sldId id="424" r:id="rId37"/>
    <p:sldId id="412" r:id="rId38"/>
    <p:sldId id="502" r:id="rId39"/>
    <p:sldId id="505" r:id="rId40"/>
    <p:sldId id="511" r:id="rId41"/>
    <p:sldId id="524" r:id="rId42"/>
    <p:sldId id="513" r:id="rId43"/>
    <p:sldId id="514" r:id="rId44"/>
    <p:sldId id="497" r:id="rId45"/>
    <p:sldId id="498" r:id="rId46"/>
    <p:sldId id="499" r:id="rId47"/>
    <p:sldId id="526" r:id="rId48"/>
    <p:sldId id="527" r:id="rId49"/>
    <p:sldId id="518" r:id="rId50"/>
    <p:sldId id="399" r:id="rId51"/>
    <p:sldId id="563" r:id="rId52"/>
    <p:sldId id="446" r:id="rId53"/>
    <p:sldId id="472" r:id="rId54"/>
    <p:sldId id="451" r:id="rId55"/>
    <p:sldId id="450" r:id="rId56"/>
    <p:sldId id="473" r:id="rId57"/>
    <p:sldId id="474" r:id="rId58"/>
    <p:sldId id="482" r:id="rId59"/>
    <p:sldId id="475" r:id="rId60"/>
    <p:sldId id="480" r:id="rId61"/>
    <p:sldId id="481" r:id="rId62"/>
    <p:sldId id="464" r:id="rId63"/>
    <p:sldId id="465" r:id="rId64"/>
    <p:sldId id="466" r:id="rId65"/>
    <p:sldId id="467" r:id="rId66"/>
    <p:sldId id="503" r:id="rId67"/>
    <p:sldId id="447" r:id="rId68"/>
    <p:sldId id="540" r:id="rId69"/>
    <p:sldId id="541" r:id="rId70"/>
    <p:sldId id="542" r:id="rId71"/>
    <p:sldId id="531" r:id="rId72"/>
    <p:sldId id="539" r:id="rId73"/>
    <p:sldId id="535" r:id="rId74"/>
    <p:sldId id="536" r:id="rId75"/>
    <p:sldId id="537" r:id="rId76"/>
    <p:sldId id="460" r:id="rId77"/>
    <p:sldId id="520" r:id="rId78"/>
    <p:sldId id="461" r:id="rId79"/>
    <p:sldId id="462" r:id="rId80"/>
    <p:sldId id="448" r:id="rId81"/>
    <p:sldId id="484" r:id="rId82"/>
    <p:sldId id="485" r:id="rId83"/>
    <p:sldId id="449" r:id="rId84"/>
    <p:sldId id="529" r:id="rId85"/>
    <p:sldId id="558" r:id="rId86"/>
    <p:sldId id="459" r:id="rId87"/>
    <p:sldId id="528" r:id="rId88"/>
    <p:sldId id="508" r:id="rId89"/>
    <p:sldId id="509" r:id="rId90"/>
    <p:sldId id="268" r:id="rId91"/>
  </p:sldIdLst>
  <p:sldSz cx="9144000" cy="6858000" type="screen4x3"/>
  <p:notesSz cx="6858000" cy="9144000"/>
  <p:defaultTextStyle>
    <a:defPPr>
      <a:defRPr lang="zh-CN"/>
    </a:defPPr>
    <a:lvl1pPr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4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4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4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4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879" autoAdjust="0"/>
    <p:restoredTop sz="94063" autoAdjust="0"/>
  </p:normalViewPr>
  <p:slideViewPr>
    <p:cSldViewPr>
      <p:cViewPr>
        <p:scale>
          <a:sx n="100" d="100"/>
          <a:sy n="100" d="100"/>
        </p:scale>
        <p:origin x="-72" y="10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23.xml.rels><?xml version="1.0" encoding="UTF-8" standalone="yes"?>
<Relationships xmlns="http://schemas.openxmlformats.org/package/2006/relationships"><Relationship Id="rId3" Type="http://schemas.openxmlformats.org/officeDocument/2006/relationships/hyperlink" Target="http://iatefl.org.pl/call/callnl.htm" TargetMode="External"/><Relationship Id="rId2" Type="http://schemas.openxmlformats.org/officeDocument/2006/relationships/hyperlink" Target="http://iteslj.org/" TargetMode="External"/><Relationship Id="rId1" Type="http://schemas.openxmlformats.org/officeDocument/2006/relationships/hyperlink" Target="http://www.oup.com/elt" TargetMode="External"/><Relationship Id="rId5" Type="http://schemas.openxmlformats.org/officeDocument/2006/relationships/hyperlink" Target="file:///C:\2004projects\040203moe_lecture\&#32593;&#19978;&#36164;&#28304;\&#20840;&#22269;&#22823;&#23398;&#22806;&#35821;&#25945;&#23398;&#31185;&#30740;&#32593;.htm" TargetMode="External"/><Relationship Id="rId4" Type="http://schemas.openxmlformats.org/officeDocument/2006/relationships/hyperlink" Target="http://www.asiatefl.org/" TargetMode="External"/></Relationships>
</file>

<file path=ppt/diagrams/_rels/data24.xml.rels><?xml version="1.0" encoding="UTF-8" standalone="yes"?>
<Relationships xmlns="http://schemas.openxmlformats.org/package/2006/relationships"><Relationship Id="rId1" Type="http://schemas.openxmlformats.org/officeDocument/2006/relationships/image" Target="../media/image7.png"/></Relationships>
</file>

<file path=ppt/diagrams/_rels/data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_rels/data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image" Target="../media/image3.png"/></Relationships>
</file>

<file path=ppt/diagrams/_rels/drawing23.xml.rels><?xml version="1.0" encoding="UTF-8" standalone="yes"?>
<Relationships xmlns="http://schemas.openxmlformats.org/package/2006/relationships"><Relationship Id="rId3" Type="http://schemas.openxmlformats.org/officeDocument/2006/relationships/hyperlink" Target="http://iatefl.org.pl/call/callnl.htm" TargetMode="External"/><Relationship Id="rId2" Type="http://schemas.openxmlformats.org/officeDocument/2006/relationships/hyperlink" Target="http://iteslj.org/" TargetMode="External"/><Relationship Id="rId1" Type="http://schemas.openxmlformats.org/officeDocument/2006/relationships/hyperlink" Target="http://www.oup.com/elt" TargetMode="External"/><Relationship Id="rId5" Type="http://schemas.openxmlformats.org/officeDocument/2006/relationships/hyperlink" Target="file:///C:\2004projects\040203moe_lecture\&#32593;&#19978;&#36164;&#28304;\&#20840;&#22269;&#22823;&#23398;&#22806;&#35821;&#25945;&#23398;&#31185;&#30740;&#32593;.htm" TargetMode="External"/><Relationship Id="rId4" Type="http://schemas.openxmlformats.org/officeDocument/2006/relationships/hyperlink" Target="http://www.asiatefl.org/" TargetMode="External"/></Relationships>
</file>

<file path=ppt/diagrams/_rels/drawing24.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7.jpeg"/></Relationships>
</file>

<file path=ppt/diagrams/_rels/drawing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image" Target="../media/image9.png"/></Relationships>
</file>

<file path=ppt/diagrams/_rels/drawing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1.png"/><Relationship Id="rId1" Type="http://schemas.openxmlformats.org/officeDocument/2006/relationships/image" Target="../media/image1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A593B4-BE09-4163-AFAD-278603DF83AB}" type="doc">
      <dgm:prSet loTypeId="urn:microsoft.com/office/officeart/2005/8/layout/vList4#1" loCatId="list" qsTypeId="urn:microsoft.com/office/officeart/2005/8/quickstyle/3d2" qsCatId="3D" csTypeId="urn:microsoft.com/office/officeart/2005/8/colors/accent1_2" csCatId="accent1" phldr="1"/>
      <dgm:spPr/>
      <dgm:t>
        <a:bodyPr/>
        <a:lstStyle/>
        <a:p>
          <a:endParaRPr lang="zh-CN" altLang="en-US"/>
        </a:p>
      </dgm:t>
    </dgm:pt>
    <dgm:pt modelId="{4F77A2BB-460C-433B-9CEF-C323BF2E8D77}">
      <dgm:prSet/>
      <dgm:spPr/>
      <dgm:t>
        <a:bodyPr/>
        <a:lstStyle/>
        <a:p>
          <a:pPr algn="l" rtl="0"/>
          <a:r>
            <a:rPr lang="zh-CN" dirty="0" smtClean="0"/>
            <a:t>第一部分 论文撰写</a:t>
          </a:r>
          <a:endParaRPr lang="en-US" dirty="0"/>
        </a:p>
      </dgm:t>
    </dgm:pt>
    <dgm:pt modelId="{B95CD568-1C2F-4478-BB80-5998BCF24575}" type="parTrans" cxnId="{D7C5419D-C3BC-4806-9756-5990A21A2588}">
      <dgm:prSet/>
      <dgm:spPr/>
      <dgm:t>
        <a:bodyPr/>
        <a:lstStyle/>
        <a:p>
          <a:endParaRPr lang="zh-CN" altLang="en-US"/>
        </a:p>
      </dgm:t>
    </dgm:pt>
    <dgm:pt modelId="{D119F61F-3CB3-4789-B04A-4B4A807C3034}" type="sibTrans" cxnId="{D7C5419D-C3BC-4806-9756-5990A21A2588}">
      <dgm:prSet/>
      <dgm:spPr/>
      <dgm:t>
        <a:bodyPr/>
        <a:lstStyle/>
        <a:p>
          <a:endParaRPr lang="zh-CN" altLang="en-US"/>
        </a:p>
      </dgm:t>
    </dgm:pt>
    <dgm:pt modelId="{C4886E8D-F0B3-40B9-9D33-157DE4FEFE49}">
      <dgm:prSet/>
      <dgm:spPr/>
      <dgm:t>
        <a:bodyPr/>
        <a:lstStyle/>
        <a:p>
          <a:pPr rtl="0"/>
          <a:r>
            <a:rPr lang="zh-CN" dirty="0" smtClean="0"/>
            <a:t>一、论文类型结构</a:t>
          </a:r>
          <a:endParaRPr lang="en-US" dirty="0"/>
        </a:p>
      </dgm:t>
    </dgm:pt>
    <dgm:pt modelId="{1C9DD05B-8EAD-4346-9161-25FF14DD4FD6}" type="parTrans" cxnId="{FBFB0E4F-8908-4B15-9E27-98F83B37B8F7}">
      <dgm:prSet/>
      <dgm:spPr/>
      <dgm:t>
        <a:bodyPr/>
        <a:lstStyle/>
        <a:p>
          <a:endParaRPr lang="zh-CN" altLang="en-US"/>
        </a:p>
      </dgm:t>
    </dgm:pt>
    <dgm:pt modelId="{0475B50D-4FF9-4159-BC40-73C5D26B67F5}" type="sibTrans" cxnId="{FBFB0E4F-8908-4B15-9E27-98F83B37B8F7}">
      <dgm:prSet/>
      <dgm:spPr/>
      <dgm:t>
        <a:bodyPr/>
        <a:lstStyle/>
        <a:p>
          <a:endParaRPr lang="zh-CN" altLang="en-US"/>
        </a:p>
      </dgm:t>
    </dgm:pt>
    <dgm:pt modelId="{17FE57B6-F55F-4EEF-B99D-F44E272669E4}">
      <dgm:prSet/>
      <dgm:spPr/>
      <dgm:t>
        <a:bodyPr/>
        <a:lstStyle/>
        <a:p>
          <a:pPr rtl="0"/>
          <a:r>
            <a:rPr lang="zh-CN" dirty="0" smtClean="0"/>
            <a:t>二、学术研究热点</a:t>
          </a:r>
          <a:endParaRPr lang="en-US" dirty="0"/>
        </a:p>
      </dgm:t>
    </dgm:pt>
    <dgm:pt modelId="{C25D3FDF-0AF1-42EC-A833-94C8EC7E8CB5}" type="parTrans" cxnId="{53A1F6BA-3C8F-43B5-8561-A3ED1696B212}">
      <dgm:prSet/>
      <dgm:spPr/>
      <dgm:t>
        <a:bodyPr/>
        <a:lstStyle/>
        <a:p>
          <a:endParaRPr lang="zh-CN" altLang="en-US"/>
        </a:p>
      </dgm:t>
    </dgm:pt>
    <dgm:pt modelId="{CC32925E-4F0F-4489-B5EB-BAFDBD25A504}" type="sibTrans" cxnId="{53A1F6BA-3C8F-43B5-8561-A3ED1696B212}">
      <dgm:prSet/>
      <dgm:spPr/>
      <dgm:t>
        <a:bodyPr/>
        <a:lstStyle/>
        <a:p>
          <a:endParaRPr lang="zh-CN" altLang="en-US"/>
        </a:p>
      </dgm:t>
    </dgm:pt>
    <dgm:pt modelId="{1916588A-3F26-48B7-ABE5-2C88D1C6E718}">
      <dgm:prSet/>
      <dgm:spPr/>
      <dgm:t>
        <a:bodyPr/>
        <a:lstStyle/>
        <a:p>
          <a:pPr rtl="0"/>
          <a:r>
            <a:rPr lang="zh-CN" dirty="0" smtClean="0"/>
            <a:t>三、文献汇总综述</a:t>
          </a:r>
          <a:endParaRPr lang="en-US" dirty="0"/>
        </a:p>
      </dgm:t>
    </dgm:pt>
    <dgm:pt modelId="{A183D9BB-67FC-4F07-A8BE-D5A5BA0DBA87}" type="parTrans" cxnId="{462547FF-7439-46DD-9100-244B9720333B}">
      <dgm:prSet/>
      <dgm:spPr/>
      <dgm:t>
        <a:bodyPr/>
        <a:lstStyle/>
        <a:p>
          <a:endParaRPr lang="zh-CN" altLang="en-US"/>
        </a:p>
      </dgm:t>
    </dgm:pt>
    <dgm:pt modelId="{9F278CF5-53E2-41C4-A6AE-0D774F09A0F7}" type="sibTrans" cxnId="{462547FF-7439-46DD-9100-244B9720333B}">
      <dgm:prSet/>
      <dgm:spPr/>
      <dgm:t>
        <a:bodyPr/>
        <a:lstStyle/>
        <a:p>
          <a:endParaRPr lang="zh-CN" altLang="en-US"/>
        </a:p>
      </dgm:t>
    </dgm:pt>
    <dgm:pt modelId="{5B1FF52D-7C9E-47F1-A926-48DF11ADFC3D}">
      <dgm:prSet/>
      <dgm:spPr/>
      <dgm:t>
        <a:bodyPr/>
        <a:lstStyle/>
        <a:p>
          <a:pPr rtl="0"/>
          <a:r>
            <a:rPr lang="zh-CN" dirty="0" smtClean="0"/>
            <a:t>四、研究方法应用</a:t>
          </a:r>
          <a:endParaRPr lang="en-US" dirty="0"/>
        </a:p>
      </dgm:t>
    </dgm:pt>
    <dgm:pt modelId="{1358B4D7-0FE4-42D9-98B2-F7F4F71D5F14}" type="parTrans" cxnId="{68AAE758-2D63-46B8-9E35-AB5BFD3F5D88}">
      <dgm:prSet/>
      <dgm:spPr/>
      <dgm:t>
        <a:bodyPr/>
        <a:lstStyle/>
        <a:p>
          <a:endParaRPr lang="zh-CN" altLang="en-US"/>
        </a:p>
      </dgm:t>
    </dgm:pt>
    <dgm:pt modelId="{0482FDEF-2512-482C-9BA9-890DC12EA627}" type="sibTrans" cxnId="{68AAE758-2D63-46B8-9E35-AB5BFD3F5D88}">
      <dgm:prSet/>
      <dgm:spPr/>
      <dgm:t>
        <a:bodyPr/>
        <a:lstStyle/>
        <a:p>
          <a:endParaRPr lang="zh-CN" altLang="en-US"/>
        </a:p>
      </dgm:t>
    </dgm:pt>
    <dgm:pt modelId="{FAE12B3F-8DD6-46A3-8898-430B196E8A53}" type="pres">
      <dgm:prSet presAssocID="{7CA593B4-BE09-4163-AFAD-278603DF83AB}" presName="linear" presStyleCnt="0">
        <dgm:presLayoutVars>
          <dgm:dir/>
          <dgm:resizeHandles val="exact"/>
        </dgm:presLayoutVars>
      </dgm:prSet>
      <dgm:spPr/>
      <dgm:t>
        <a:bodyPr/>
        <a:lstStyle/>
        <a:p>
          <a:endParaRPr lang="zh-CN" altLang="en-US"/>
        </a:p>
      </dgm:t>
    </dgm:pt>
    <dgm:pt modelId="{A5DF1CAF-F8A9-4E90-BF74-755563C71F20}" type="pres">
      <dgm:prSet presAssocID="{4F77A2BB-460C-433B-9CEF-C323BF2E8D77}" presName="comp" presStyleCnt="0"/>
      <dgm:spPr/>
    </dgm:pt>
    <dgm:pt modelId="{05345487-734F-4A27-B6F7-603716C71B15}" type="pres">
      <dgm:prSet presAssocID="{4F77A2BB-460C-433B-9CEF-C323BF2E8D77}" presName="box" presStyleLbl="node1" presStyleIdx="0" presStyleCnt="5"/>
      <dgm:spPr/>
      <dgm:t>
        <a:bodyPr/>
        <a:lstStyle/>
        <a:p>
          <a:endParaRPr lang="zh-CN" altLang="en-US"/>
        </a:p>
      </dgm:t>
    </dgm:pt>
    <dgm:pt modelId="{FC295D02-AFE0-4279-86B2-04EDAE3F5B0B}" type="pres">
      <dgm:prSet presAssocID="{4F77A2BB-460C-433B-9CEF-C323BF2E8D77}" presName="img" presStyleLbl="fgImgPlace1" presStyleIdx="0" presStyleCnt="5"/>
      <dgm:spPr>
        <a:blipFill rotWithShape="0">
          <a:blip xmlns:r="http://schemas.openxmlformats.org/officeDocument/2006/relationships" r:embed="rId1"/>
          <a:stretch>
            <a:fillRect/>
          </a:stretch>
        </a:blipFill>
      </dgm:spPr>
      <dgm:t>
        <a:bodyPr/>
        <a:lstStyle/>
        <a:p>
          <a:endParaRPr lang="zh-CN" altLang="en-US"/>
        </a:p>
      </dgm:t>
    </dgm:pt>
    <dgm:pt modelId="{A2DB29F5-DDA5-430F-8AC0-601489EB763C}" type="pres">
      <dgm:prSet presAssocID="{4F77A2BB-460C-433B-9CEF-C323BF2E8D77}" presName="text" presStyleLbl="node1" presStyleIdx="0" presStyleCnt="5">
        <dgm:presLayoutVars>
          <dgm:bulletEnabled val="1"/>
        </dgm:presLayoutVars>
      </dgm:prSet>
      <dgm:spPr/>
      <dgm:t>
        <a:bodyPr/>
        <a:lstStyle/>
        <a:p>
          <a:endParaRPr lang="zh-CN" altLang="en-US"/>
        </a:p>
      </dgm:t>
    </dgm:pt>
    <dgm:pt modelId="{83944184-A984-4D37-A77E-9AC3ED0206E3}" type="pres">
      <dgm:prSet presAssocID="{D119F61F-3CB3-4789-B04A-4B4A807C3034}" presName="spacer" presStyleCnt="0"/>
      <dgm:spPr/>
    </dgm:pt>
    <dgm:pt modelId="{2048E4F1-302B-43A0-A9F2-D7CC76750D30}" type="pres">
      <dgm:prSet presAssocID="{C4886E8D-F0B3-40B9-9D33-157DE4FEFE49}" presName="comp" presStyleCnt="0"/>
      <dgm:spPr/>
    </dgm:pt>
    <dgm:pt modelId="{D0B83650-9B52-43FD-B08C-C5A1B5BBB895}" type="pres">
      <dgm:prSet presAssocID="{C4886E8D-F0B3-40B9-9D33-157DE4FEFE49}" presName="box" presStyleLbl="node1" presStyleIdx="1" presStyleCnt="5"/>
      <dgm:spPr/>
      <dgm:t>
        <a:bodyPr/>
        <a:lstStyle/>
        <a:p>
          <a:endParaRPr lang="zh-CN" altLang="en-US"/>
        </a:p>
      </dgm:t>
    </dgm:pt>
    <dgm:pt modelId="{D67196FC-C467-4134-9B92-BE3A1911CB9E}" type="pres">
      <dgm:prSet presAssocID="{C4886E8D-F0B3-40B9-9D33-157DE4FEFE49}" presName="img" presStyleLbl="fgImgPlace1" presStyleIdx="1" presStyleCnt="5" custLinFactNeighborX="3178" custLinFactNeighborY="-1909"/>
      <dgm:spPr>
        <a:blipFill rotWithShape="0">
          <a:blip xmlns:r="http://schemas.openxmlformats.org/officeDocument/2006/relationships" r:embed="rId1"/>
          <a:stretch>
            <a:fillRect/>
          </a:stretch>
        </a:blipFill>
      </dgm:spPr>
      <dgm:t>
        <a:bodyPr/>
        <a:lstStyle/>
        <a:p>
          <a:endParaRPr lang="zh-CN" altLang="en-US"/>
        </a:p>
      </dgm:t>
    </dgm:pt>
    <dgm:pt modelId="{BA0D1012-15B2-41FD-95E8-1B78CF1DF299}" type="pres">
      <dgm:prSet presAssocID="{C4886E8D-F0B3-40B9-9D33-157DE4FEFE49}" presName="text" presStyleLbl="node1" presStyleIdx="1" presStyleCnt="5">
        <dgm:presLayoutVars>
          <dgm:bulletEnabled val="1"/>
        </dgm:presLayoutVars>
      </dgm:prSet>
      <dgm:spPr/>
      <dgm:t>
        <a:bodyPr/>
        <a:lstStyle/>
        <a:p>
          <a:endParaRPr lang="zh-CN" altLang="en-US"/>
        </a:p>
      </dgm:t>
    </dgm:pt>
    <dgm:pt modelId="{170934B7-B93A-4817-9155-9BE1D6E96EE0}" type="pres">
      <dgm:prSet presAssocID="{0475B50D-4FF9-4159-BC40-73C5D26B67F5}" presName="spacer" presStyleCnt="0"/>
      <dgm:spPr/>
    </dgm:pt>
    <dgm:pt modelId="{368FD542-D241-4126-BD00-26AB3DA793E9}" type="pres">
      <dgm:prSet presAssocID="{17FE57B6-F55F-4EEF-B99D-F44E272669E4}" presName="comp" presStyleCnt="0"/>
      <dgm:spPr/>
    </dgm:pt>
    <dgm:pt modelId="{E48F6F1A-2241-4520-B208-643F3E89A297}" type="pres">
      <dgm:prSet presAssocID="{17FE57B6-F55F-4EEF-B99D-F44E272669E4}" presName="box" presStyleLbl="node1" presStyleIdx="2" presStyleCnt="5"/>
      <dgm:spPr/>
      <dgm:t>
        <a:bodyPr/>
        <a:lstStyle/>
        <a:p>
          <a:endParaRPr lang="zh-CN" altLang="en-US"/>
        </a:p>
      </dgm:t>
    </dgm:pt>
    <dgm:pt modelId="{4A832545-AF0D-4E87-9FC0-2013FA11D150}" type="pres">
      <dgm:prSet presAssocID="{17FE57B6-F55F-4EEF-B99D-F44E272669E4}" presName="img" presStyleLbl="fgImgPlace1" presStyleIdx="2" presStyleCnt="5"/>
      <dgm:spPr>
        <a:blipFill rotWithShape="0">
          <a:blip xmlns:r="http://schemas.openxmlformats.org/officeDocument/2006/relationships" r:embed="rId2"/>
          <a:stretch>
            <a:fillRect/>
          </a:stretch>
        </a:blipFill>
      </dgm:spPr>
    </dgm:pt>
    <dgm:pt modelId="{00AB0E2A-0762-47B8-8BF6-9492376BC1C7}" type="pres">
      <dgm:prSet presAssocID="{17FE57B6-F55F-4EEF-B99D-F44E272669E4}" presName="text" presStyleLbl="node1" presStyleIdx="2" presStyleCnt="5">
        <dgm:presLayoutVars>
          <dgm:bulletEnabled val="1"/>
        </dgm:presLayoutVars>
      </dgm:prSet>
      <dgm:spPr/>
      <dgm:t>
        <a:bodyPr/>
        <a:lstStyle/>
        <a:p>
          <a:endParaRPr lang="zh-CN" altLang="en-US"/>
        </a:p>
      </dgm:t>
    </dgm:pt>
    <dgm:pt modelId="{6CF92FBB-1CFA-4360-9304-C01B2F08A3AB}" type="pres">
      <dgm:prSet presAssocID="{CC32925E-4F0F-4489-B5EB-BAFDBD25A504}" presName="spacer" presStyleCnt="0"/>
      <dgm:spPr/>
    </dgm:pt>
    <dgm:pt modelId="{285C47D0-4193-4A3B-9E51-82C6FC406E08}" type="pres">
      <dgm:prSet presAssocID="{1916588A-3F26-48B7-ABE5-2C88D1C6E718}" presName="comp" presStyleCnt="0"/>
      <dgm:spPr/>
    </dgm:pt>
    <dgm:pt modelId="{96313829-8A67-4211-B734-D207539B10BC}" type="pres">
      <dgm:prSet presAssocID="{1916588A-3F26-48B7-ABE5-2C88D1C6E718}" presName="box" presStyleLbl="node1" presStyleIdx="3" presStyleCnt="5"/>
      <dgm:spPr/>
      <dgm:t>
        <a:bodyPr/>
        <a:lstStyle/>
        <a:p>
          <a:endParaRPr lang="zh-CN" altLang="en-US"/>
        </a:p>
      </dgm:t>
    </dgm:pt>
    <dgm:pt modelId="{7434DDC8-08C0-4985-801C-ED0B0C995170}" type="pres">
      <dgm:prSet presAssocID="{1916588A-3F26-48B7-ABE5-2C88D1C6E718}" presName="img" presStyleLbl="fgImgPlace1" presStyleIdx="3" presStyleCnt="5"/>
      <dgm:spPr>
        <a:blipFill rotWithShape="0">
          <a:blip xmlns:r="http://schemas.openxmlformats.org/officeDocument/2006/relationships" r:embed="rId3"/>
          <a:stretch>
            <a:fillRect/>
          </a:stretch>
        </a:blipFill>
      </dgm:spPr>
    </dgm:pt>
    <dgm:pt modelId="{B55833F6-B866-48E9-8CF5-ACC9420CBD19}" type="pres">
      <dgm:prSet presAssocID="{1916588A-3F26-48B7-ABE5-2C88D1C6E718}" presName="text" presStyleLbl="node1" presStyleIdx="3" presStyleCnt="5">
        <dgm:presLayoutVars>
          <dgm:bulletEnabled val="1"/>
        </dgm:presLayoutVars>
      </dgm:prSet>
      <dgm:spPr/>
      <dgm:t>
        <a:bodyPr/>
        <a:lstStyle/>
        <a:p>
          <a:endParaRPr lang="zh-CN" altLang="en-US"/>
        </a:p>
      </dgm:t>
    </dgm:pt>
    <dgm:pt modelId="{8CE0274B-09FD-49F6-BAEB-29EE126E0A00}" type="pres">
      <dgm:prSet presAssocID="{9F278CF5-53E2-41C4-A6AE-0D774F09A0F7}" presName="spacer" presStyleCnt="0"/>
      <dgm:spPr/>
    </dgm:pt>
    <dgm:pt modelId="{4C7491DB-4ED5-4B89-A4AE-7A54239FB714}" type="pres">
      <dgm:prSet presAssocID="{5B1FF52D-7C9E-47F1-A926-48DF11ADFC3D}" presName="comp" presStyleCnt="0"/>
      <dgm:spPr/>
    </dgm:pt>
    <dgm:pt modelId="{76C91BF3-331C-4CD3-9770-5F32B7876486}" type="pres">
      <dgm:prSet presAssocID="{5B1FF52D-7C9E-47F1-A926-48DF11ADFC3D}" presName="box" presStyleLbl="node1" presStyleIdx="4" presStyleCnt="5"/>
      <dgm:spPr/>
      <dgm:t>
        <a:bodyPr/>
        <a:lstStyle/>
        <a:p>
          <a:endParaRPr lang="zh-CN" altLang="en-US"/>
        </a:p>
      </dgm:t>
    </dgm:pt>
    <dgm:pt modelId="{B37F4D8F-A00A-42D2-8485-140ACD802EDD}" type="pres">
      <dgm:prSet presAssocID="{5B1FF52D-7C9E-47F1-A926-48DF11ADFC3D}" presName="img" presStyleLbl="fgImgPlace1" presStyleIdx="4" presStyleCnt="5" custLinFactNeighborX="-1585" custLinFactNeighborY="-2294"/>
      <dgm:spPr>
        <a:blipFill rotWithShape="0">
          <a:blip xmlns:r="http://schemas.openxmlformats.org/officeDocument/2006/relationships" r:embed="rId3"/>
          <a:stretch>
            <a:fillRect/>
          </a:stretch>
        </a:blipFill>
      </dgm:spPr>
    </dgm:pt>
    <dgm:pt modelId="{A66A50F4-1867-4084-B516-5E004A5D8EDF}" type="pres">
      <dgm:prSet presAssocID="{5B1FF52D-7C9E-47F1-A926-48DF11ADFC3D}" presName="text" presStyleLbl="node1" presStyleIdx="4" presStyleCnt="5">
        <dgm:presLayoutVars>
          <dgm:bulletEnabled val="1"/>
        </dgm:presLayoutVars>
      </dgm:prSet>
      <dgm:spPr/>
      <dgm:t>
        <a:bodyPr/>
        <a:lstStyle/>
        <a:p>
          <a:endParaRPr lang="zh-CN" altLang="en-US"/>
        </a:p>
      </dgm:t>
    </dgm:pt>
  </dgm:ptLst>
  <dgm:cxnLst>
    <dgm:cxn modelId="{660A7ED2-1CC2-4EFC-820A-34D905F23CA3}" type="presOf" srcId="{4F77A2BB-460C-433B-9CEF-C323BF2E8D77}" destId="{A2DB29F5-DDA5-430F-8AC0-601489EB763C}" srcOrd="1" destOrd="0" presId="urn:microsoft.com/office/officeart/2005/8/layout/vList4#1"/>
    <dgm:cxn modelId="{C289B769-4DFD-4691-8FDB-0E8B5F5A3234}" type="presOf" srcId="{1916588A-3F26-48B7-ABE5-2C88D1C6E718}" destId="{B55833F6-B866-48E9-8CF5-ACC9420CBD19}" srcOrd="1" destOrd="0" presId="urn:microsoft.com/office/officeart/2005/8/layout/vList4#1"/>
    <dgm:cxn modelId="{D7C5419D-C3BC-4806-9756-5990A21A2588}" srcId="{7CA593B4-BE09-4163-AFAD-278603DF83AB}" destId="{4F77A2BB-460C-433B-9CEF-C323BF2E8D77}" srcOrd="0" destOrd="0" parTransId="{B95CD568-1C2F-4478-BB80-5998BCF24575}" sibTransId="{D119F61F-3CB3-4789-B04A-4B4A807C3034}"/>
    <dgm:cxn modelId="{462547FF-7439-46DD-9100-244B9720333B}" srcId="{7CA593B4-BE09-4163-AFAD-278603DF83AB}" destId="{1916588A-3F26-48B7-ABE5-2C88D1C6E718}" srcOrd="3" destOrd="0" parTransId="{A183D9BB-67FC-4F07-A8BE-D5A5BA0DBA87}" sibTransId="{9F278CF5-53E2-41C4-A6AE-0D774F09A0F7}"/>
    <dgm:cxn modelId="{DBFCAC2E-9E59-45CE-9079-58A1A741B7B9}" type="presOf" srcId="{5B1FF52D-7C9E-47F1-A926-48DF11ADFC3D}" destId="{76C91BF3-331C-4CD3-9770-5F32B7876486}" srcOrd="0" destOrd="0" presId="urn:microsoft.com/office/officeart/2005/8/layout/vList4#1"/>
    <dgm:cxn modelId="{7D6E8E8F-6A82-48E6-8975-209FA5EA613B}" type="presOf" srcId="{C4886E8D-F0B3-40B9-9D33-157DE4FEFE49}" destId="{D0B83650-9B52-43FD-B08C-C5A1B5BBB895}" srcOrd="0" destOrd="0" presId="urn:microsoft.com/office/officeart/2005/8/layout/vList4#1"/>
    <dgm:cxn modelId="{49132680-A6C8-434D-BD85-366E74847B3C}" type="presOf" srcId="{17FE57B6-F55F-4EEF-B99D-F44E272669E4}" destId="{00AB0E2A-0762-47B8-8BF6-9492376BC1C7}" srcOrd="1" destOrd="0" presId="urn:microsoft.com/office/officeart/2005/8/layout/vList4#1"/>
    <dgm:cxn modelId="{F6BCDDC6-5FB2-4BE5-8954-90F9645F1117}" type="presOf" srcId="{1916588A-3F26-48B7-ABE5-2C88D1C6E718}" destId="{96313829-8A67-4211-B734-D207539B10BC}" srcOrd="0" destOrd="0" presId="urn:microsoft.com/office/officeart/2005/8/layout/vList4#1"/>
    <dgm:cxn modelId="{625207DC-CA56-4182-8F5A-890B6C548DA3}" type="presOf" srcId="{C4886E8D-F0B3-40B9-9D33-157DE4FEFE49}" destId="{BA0D1012-15B2-41FD-95E8-1B78CF1DF299}" srcOrd="1" destOrd="0" presId="urn:microsoft.com/office/officeart/2005/8/layout/vList4#1"/>
    <dgm:cxn modelId="{84BA0B92-D780-4226-8666-0BAE87BEB81E}" type="presOf" srcId="{4F77A2BB-460C-433B-9CEF-C323BF2E8D77}" destId="{05345487-734F-4A27-B6F7-603716C71B15}" srcOrd="0" destOrd="0" presId="urn:microsoft.com/office/officeart/2005/8/layout/vList4#1"/>
    <dgm:cxn modelId="{FBFB0E4F-8908-4B15-9E27-98F83B37B8F7}" srcId="{7CA593B4-BE09-4163-AFAD-278603DF83AB}" destId="{C4886E8D-F0B3-40B9-9D33-157DE4FEFE49}" srcOrd="1" destOrd="0" parTransId="{1C9DD05B-8EAD-4346-9161-25FF14DD4FD6}" sibTransId="{0475B50D-4FF9-4159-BC40-73C5D26B67F5}"/>
    <dgm:cxn modelId="{53A1F6BA-3C8F-43B5-8561-A3ED1696B212}" srcId="{7CA593B4-BE09-4163-AFAD-278603DF83AB}" destId="{17FE57B6-F55F-4EEF-B99D-F44E272669E4}" srcOrd="2" destOrd="0" parTransId="{C25D3FDF-0AF1-42EC-A833-94C8EC7E8CB5}" sibTransId="{CC32925E-4F0F-4489-B5EB-BAFDBD25A504}"/>
    <dgm:cxn modelId="{68AAE758-2D63-46B8-9E35-AB5BFD3F5D88}" srcId="{7CA593B4-BE09-4163-AFAD-278603DF83AB}" destId="{5B1FF52D-7C9E-47F1-A926-48DF11ADFC3D}" srcOrd="4" destOrd="0" parTransId="{1358B4D7-0FE4-42D9-98B2-F7F4F71D5F14}" sibTransId="{0482FDEF-2512-482C-9BA9-890DC12EA627}"/>
    <dgm:cxn modelId="{D1D317A0-45E8-40A4-A661-56B9BD97EBB3}" type="presOf" srcId="{17FE57B6-F55F-4EEF-B99D-F44E272669E4}" destId="{E48F6F1A-2241-4520-B208-643F3E89A297}" srcOrd="0" destOrd="0" presId="urn:microsoft.com/office/officeart/2005/8/layout/vList4#1"/>
    <dgm:cxn modelId="{23EA6C07-755C-48F4-8A9E-BFD6F0EF7A27}" type="presOf" srcId="{5B1FF52D-7C9E-47F1-A926-48DF11ADFC3D}" destId="{A66A50F4-1867-4084-B516-5E004A5D8EDF}" srcOrd="1" destOrd="0" presId="urn:microsoft.com/office/officeart/2005/8/layout/vList4#1"/>
    <dgm:cxn modelId="{797CC43C-C996-40DD-B1F9-41F747487EFD}" type="presOf" srcId="{7CA593B4-BE09-4163-AFAD-278603DF83AB}" destId="{FAE12B3F-8DD6-46A3-8898-430B196E8A53}" srcOrd="0" destOrd="0" presId="urn:microsoft.com/office/officeart/2005/8/layout/vList4#1"/>
    <dgm:cxn modelId="{46EF2C1B-CB31-4659-B537-526B5DE1F170}" type="presParOf" srcId="{FAE12B3F-8DD6-46A3-8898-430B196E8A53}" destId="{A5DF1CAF-F8A9-4E90-BF74-755563C71F20}" srcOrd="0" destOrd="0" presId="urn:microsoft.com/office/officeart/2005/8/layout/vList4#1"/>
    <dgm:cxn modelId="{C13F3460-63DE-46AF-A199-C1FF98CD5E2F}" type="presParOf" srcId="{A5DF1CAF-F8A9-4E90-BF74-755563C71F20}" destId="{05345487-734F-4A27-B6F7-603716C71B15}" srcOrd="0" destOrd="0" presId="urn:microsoft.com/office/officeart/2005/8/layout/vList4#1"/>
    <dgm:cxn modelId="{4F9AE893-BB17-4E1B-855E-CED9FAABDF65}" type="presParOf" srcId="{A5DF1CAF-F8A9-4E90-BF74-755563C71F20}" destId="{FC295D02-AFE0-4279-86B2-04EDAE3F5B0B}" srcOrd="1" destOrd="0" presId="urn:microsoft.com/office/officeart/2005/8/layout/vList4#1"/>
    <dgm:cxn modelId="{B662EAC4-05E0-4467-AA48-A149D4AE4B4A}" type="presParOf" srcId="{A5DF1CAF-F8A9-4E90-BF74-755563C71F20}" destId="{A2DB29F5-DDA5-430F-8AC0-601489EB763C}" srcOrd="2" destOrd="0" presId="urn:microsoft.com/office/officeart/2005/8/layout/vList4#1"/>
    <dgm:cxn modelId="{5193115D-40E3-4BD4-BAB2-7EA9CBD08715}" type="presParOf" srcId="{FAE12B3F-8DD6-46A3-8898-430B196E8A53}" destId="{83944184-A984-4D37-A77E-9AC3ED0206E3}" srcOrd="1" destOrd="0" presId="urn:microsoft.com/office/officeart/2005/8/layout/vList4#1"/>
    <dgm:cxn modelId="{A91C142F-64C1-4D5E-BC9E-DB5B5D85B56D}" type="presParOf" srcId="{FAE12B3F-8DD6-46A3-8898-430B196E8A53}" destId="{2048E4F1-302B-43A0-A9F2-D7CC76750D30}" srcOrd="2" destOrd="0" presId="urn:microsoft.com/office/officeart/2005/8/layout/vList4#1"/>
    <dgm:cxn modelId="{D93DB2BC-8B71-4492-BD79-4BD524CEA5E0}" type="presParOf" srcId="{2048E4F1-302B-43A0-A9F2-D7CC76750D30}" destId="{D0B83650-9B52-43FD-B08C-C5A1B5BBB895}" srcOrd="0" destOrd="0" presId="urn:microsoft.com/office/officeart/2005/8/layout/vList4#1"/>
    <dgm:cxn modelId="{005F10EB-D783-4F85-B5A1-DC2AB7DEB808}" type="presParOf" srcId="{2048E4F1-302B-43A0-A9F2-D7CC76750D30}" destId="{D67196FC-C467-4134-9B92-BE3A1911CB9E}" srcOrd="1" destOrd="0" presId="urn:microsoft.com/office/officeart/2005/8/layout/vList4#1"/>
    <dgm:cxn modelId="{0843FAFA-2FD5-4783-94A1-E382A9B79F35}" type="presParOf" srcId="{2048E4F1-302B-43A0-A9F2-D7CC76750D30}" destId="{BA0D1012-15B2-41FD-95E8-1B78CF1DF299}" srcOrd="2" destOrd="0" presId="urn:microsoft.com/office/officeart/2005/8/layout/vList4#1"/>
    <dgm:cxn modelId="{6CAAD762-B501-4A92-96B9-105C749A7E43}" type="presParOf" srcId="{FAE12B3F-8DD6-46A3-8898-430B196E8A53}" destId="{170934B7-B93A-4817-9155-9BE1D6E96EE0}" srcOrd="3" destOrd="0" presId="urn:microsoft.com/office/officeart/2005/8/layout/vList4#1"/>
    <dgm:cxn modelId="{2418788D-E732-4389-8D05-8DEC9C0A79C8}" type="presParOf" srcId="{FAE12B3F-8DD6-46A3-8898-430B196E8A53}" destId="{368FD542-D241-4126-BD00-26AB3DA793E9}" srcOrd="4" destOrd="0" presId="urn:microsoft.com/office/officeart/2005/8/layout/vList4#1"/>
    <dgm:cxn modelId="{86FCD592-39C6-44FF-9339-C5DC83AAF3E4}" type="presParOf" srcId="{368FD542-D241-4126-BD00-26AB3DA793E9}" destId="{E48F6F1A-2241-4520-B208-643F3E89A297}" srcOrd="0" destOrd="0" presId="urn:microsoft.com/office/officeart/2005/8/layout/vList4#1"/>
    <dgm:cxn modelId="{2F07A5F1-03C2-4824-BF00-40D9CA5650B0}" type="presParOf" srcId="{368FD542-D241-4126-BD00-26AB3DA793E9}" destId="{4A832545-AF0D-4E87-9FC0-2013FA11D150}" srcOrd="1" destOrd="0" presId="urn:microsoft.com/office/officeart/2005/8/layout/vList4#1"/>
    <dgm:cxn modelId="{DAE66737-4B29-4849-BEE8-C0D0FD7F6516}" type="presParOf" srcId="{368FD542-D241-4126-BD00-26AB3DA793E9}" destId="{00AB0E2A-0762-47B8-8BF6-9492376BC1C7}" srcOrd="2" destOrd="0" presId="urn:microsoft.com/office/officeart/2005/8/layout/vList4#1"/>
    <dgm:cxn modelId="{26292FE7-13DB-4EE1-BE94-FAF1D460360E}" type="presParOf" srcId="{FAE12B3F-8DD6-46A3-8898-430B196E8A53}" destId="{6CF92FBB-1CFA-4360-9304-C01B2F08A3AB}" srcOrd="5" destOrd="0" presId="urn:microsoft.com/office/officeart/2005/8/layout/vList4#1"/>
    <dgm:cxn modelId="{888EE1C1-B06D-4F7B-82B5-93B651E8DAE6}" type="presParOf" srcId="{FAE12B3F-8DD6-46A3-8898-430B196E8A53}" destId="{285C47D0-4193-4A3B-9E51-82C6FC406E08}" srcOrd="6" destOrd="0" presId="urn:microsoft.com/office/officeart/2005/8/layout/vList4#1"/>
    <dgm:cxn modelId="{41192A20-BF94-4180-AD2C-816E470C665A}" type="presParOf" srcId="{285C47D0-4193-4A3B-9E51-82C6FC406E08}" destId="{96313829-8A67-4211-B734-D207539B10BC}" srcOrd="0" destOrd="0" presId="urn:microsoft.com/office/officeart/2005/8/layout/vList4#1"/>
    <dgm:cxn modelId="{AA8C1B41-0FEA-43AC-82CB-C52CF07CDF1A}" type="presParOf" srcId="{285C47D0-4193-4A3B-9E51-82C6FC406E08}" destId="{7434DDC8-08C0-4985-801C-ED0B0C995170}" srcOrd="1" destOrd="0" presId="urn:microsoft.com/office/officeart/2005/8/layout/vList4#1"/>
    <dgm:cxn modelId="{289C4A12-2B2F-4128-BC02-B797F4625503}" type="presParOf" srcId="{285C47D0-4193-4A3B-9E51-82C6FC406E08}" destId="{B55833F6-B866-48E9-8CF5-ACC9420CBD19}" srcOrd="2" destOrd="0" presId="urn:microsoft.com/office/officeart/2005/8/layout/vList4#1"/>
    <dgm:cxn modelId="{CA83F219-EF9C-4FAC-AF3B-83ACE2620F95}" type="presParOf" srcId="{FAE12B3F-8DD6-46A3-8898-430B196E8A53}" destId="{8CE0274B-09FD-49F6-BAEB-29EE126E0A00}" srcOrd="7" destOrd="0" presId="urn:microsoft.com/office/officeart/2005/8/layout/vList4#1"/>
    <dgm:cxn modelId="{768C0FA8-E2E6-4E75-B3CD-3548022488ED}" type="presParOf" srcId="{FAE12B3F-8DD6-46A3-8898-430B196E8A53}" destId="{4C7491DB-4ED5-4B89-A4AE-7A54239FB714}" srcOrd="8" destOrd="0" presId="urn:microsoft.com/office/officeart/2005/8/layout/vList4#1"/>
    <dgm:cxn modelId="{6EF44AC1-7060-4057-895B-D232A1169AED}" type="presParOf" srcId="{4C7491DB-4ED5-4B89-A4AE-7A54239FB714}" destId="{76C91BF3-331C-4CD3-9770-5F32B7876486}" srcOrd="0" destOrd="0" presId="urn:microsoft.com/office/officeart/2005/8/layout/vList4#1"/>
    <dgm:cxn modelId="{27772132-D6B7-44F8-940F-54FEB5499E34}" type="presParOf" srcId="{4C7491DB-4ED5-4B89-A4AE-7A54239FB714}" destId="{B37F4D8F-A00A-42D2-8485-140ACD802EDD}" srcOrd="1" destOrd="0" presId="urn:microsoft.com/office/officeart/2005/8/layout/vList4#1"/>
    <dgm:cxn modelId="{2EFEA48D-3BA7-4940-A396-AAC147910F98}" type="presParOf" srcId="{4C7491DB-4ED5-4B89-A4AE-7A54239FB714}" destId="{A66A50F4-1867-4084-B516-5E004A5D8EDF}"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9AD27D-0CBA-40F7-91CC-2F93E4B144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53C1725-C559-47F9-AA94-0DE05D04152E}">
      <dgm:prSet custT="1"/>
      <dgm:spPr/>
      <dgm:t>
        <a:bodyPr/>
        <a:lstStyle/>
        <a:p>
          <a:pPr rtl="0"/>
          <a:r>
            <a:rPr lang="zh-CN" sz="2000" dirty="0" smtClean="0"/>
            <a:t>国别文学研究、外国文学史研究</a:t>
          </a:r>
          <a:r>
            <a:rPr lang="zh-CN" altLang="en-US" sz="2000" dirty="0" smtClean="0"/>
            <a:t>、</a:t>
          </a:r>
          <a:r>
            <a:rPr lang="zh-CN" sz="2000" dirty="0" smtClean="0"/>
            <a:t>外国传记文学研究</a:t>
          </a:r>
          <a:endParaRPr lang="en-US" sz="2000" dirty="0"/>
        </a:p>
      </dgm:t>
    </dgm:pt>
    <dgm:pt modelId="{EADC3B72-905E-4A63-AD03-DF4FFEEEE9FD}" type="parTrans" cxnId="{0DA7EA77-B36C-4C5D-B725-7ACA3E6F3643}">
      <dgm:prSet/>
      <dgm:spPr/>
      <dgm:t>
        <a:bodyPr/>
        <a:lstStyle/>
        <a:p>
          <a:endParaRPr lang="zh-CN" altLang="en-US"/>
        </a:p>
      </dgm:t>
    </dgm:pt>
    <dgm:pt modelId="{CAB590C4-E0B1-4368-8A1E-07319F1DA492}" type="sibTrans" cxnId="{0DA7EA77-B36C-4C5D-B725-7ACA3E6F3643}">
      <dgm:prSet/>
      <dgm:spPr/>
      <dgm:t>
        <a:bodyPr/>
        <a:lstStyle/>
        <a:p>
          <a:endParaRPr lang="zh-CN" altLang="en-US"/>
        </a:p>
      </dgm:t>
    </dgm:pt>
    <dgm:pt modelId="{199262FE-5157-402D-93BD-E7071019A78E}">
      <dgm:prSet custT="1"/>
      <dgm:spPr/>
      <dgm:t>
        <a:bodyPr/>
        <a:lstStyle/>
        <a:p>
          <a:pPr rtl="0"/>
          <a:r>
            <a:rPr lang="zh-CN" sz="2000" dirty="0" smtClean="0"/>
            <a:t>外国文学经典作家与作品研究、外国文学理论与思潮研究</a:t>
          </a:r>
          <a:endParaRPr lang="en-US" sz="1600" dirty="0"/>
        </a:p>
      </dgm:t>
    </dgm:pt>
    <dgm:pt modelId="{FDD01597-BEC4-40C4-999C-4DE2462338A3}" type="parTrans" cxnId="{4527332F-2D61-4601-BB46-8C9ABB8D3160}">
      <dgm:prSet/>
      <dgm:spPr/>
      <dgm:t>
        <a:bodyPr/>
        <a:lstStyle/>
        <a:p>
          <a:endParaRPr lang="zh-CN" altLang="en-US"/>
        </a:p>
      </dgm:t>
    </dgm:pt>
    <dgm:pt modelId="{9D7A90F5-32F9-4BD0-B28C-93C3D85285E9}" type="sibTrans" cxnId="{4527332F-2D61-4601-BB46-8C9ABB8D3160}">
      <dgm:prSet/>
      <dgm:spPr/>
      <dgm:t>
        <a:bodyPr/>
        <a:lstStyle/>
        <a:p>
          <a:endParaRPr lang="zh-CN" altLang="en-US"/>
        </a:p>
      </dgm:t>
    </dgm:pt>
    <dgm:pt modelId="{DD940AEB-BED4-4797-B46B-958B747C0F13}">
      <dgm:prSet custT="1"/>
      <dgm:spPr/>
      <dgm:t>
        <a:bodyPr/>
        <a:lstStyle/>
        <a:p>
          <a:pPr rtl="0"/>
          <a:r>
            <a:rPr lang="zh-CN" sz="2000" dirty="0" smtClean="0"/>
            <a:t>国外民间文学研究、外国古典文学中的现代性研究</a:t>
          </a:r>
          <a:endParaRPr lang="en-US" sz="2000" dirty="0"/>
        </a:p>
      </dgm:t>
    </dgm:pt>
    <dgm:pt modelId="{585311B6-E47B-412F-964A-7CCB54DC4DC9}" type="parTrans" cxnId="{5BFC6F17-2B9C-4BB6-907D-1626907E8CCD}">
      <dgm:prSet/>
      <dgm:spPr/>
      <dgm:t>
        <a:bodyPr/>
        <a:lstStyle/>
        <a:p>
          <a:endParaRPr lang="zh-CN" altLang="en-US"/>
        </a:p>
      </dgm:t>
    </dgm:pt>
    <dgm:pt modelId="{E6532039-3462-4403-BBA2-1EFC81D23368}" type="sibTrans" cxnId="{5BFC6F17-2B9C-4BB6-907D-1626907E8CCD}">
      <dgm:prSet/>
      <dgm:spPr/>
      <dgm:t>
        <a:bodyPr/>
        <a:lstStyle/>
        <a:p>
          <a:endParaRPr lang="zh-CN" altLang="en-US"/>
        </a:p>
      </dgm:t>
    </dgm:pt>
    <dgm:pt modelId="{16FF34A1-86FB-47A1-AC3B-0FC0FBF97009}">
      <dgm:prSet custT="1"/>
      <dgm:spPr/>
      <dgm:t>
        <a:bodyPr/>
        <a:lstStyle/>
        <a:p>
          <a:pPr rtl="0"/>
          <a:r>
            <a:rPr lang="zh-CN" sz="2000" dirty="0" smtClean="0"/>
            <a:t>中外比较文学研究、外国文学中的中国形象研究</a:t>
          </a:r>
          <a:endParaRPr lang="en-US" sz="2000" dirty="0"/>
        </a:p>
      </dgm:t>
    </dgm:pt>
    <dgm:pt modelId="{3EB4E5F0-2A65-4E84-AA52-FB22EC2A04B6}" type="parTrans" cxnId="{B2C6DD12-5D42-4853-841E-8E23221EE12D}">
      <dgm:prSet/>
      <dgm:spPr/>
      <dgm:t>
        <a:bodyPr/>
        <a:lstStyle/>
        <a:p>
          <a:endParaRPr lang="zh-CN" altLang="en-US"/>
        </a:p>
      </dgm:t>
    </dgm:pt>
    <dgm:pt modelId="{0E20A344-40C0-4E7E-B768-CBDCE7AC58CE}" type="sibTrans" cxnId="{B2C6DD12-5D42-4853-841E-8E23221EE12D}">
      <dgm:prSet/>
      <dgm:spPr/>
      <dgm:t>
        <a:bodyPr/>
        <a:lstStyle/>
        <a:p>
          <a:endParaRPr lang="zh-CN" altLang="en-US"/>
        </a:p>
      </dgm:t>
    </dgm:pt>
    <dgm:pt modelId="{DC52B706-B692-4A6B-A087-DEF0577F0B81}">
      <dgm:prSet custT="1"/>
      <dgm:spPr/>
      <dgm:t>
        <a:bodyPr/>
        <a:lstStyle/>
        <a:p>
          <a:pPr rtl="0"/>
          <a:r>
            <a:rPr lang="zh-CN" sz="2000" dirty="0" smtClean="0"/>
            <a:t>文化视角下的外国文学研究、外国文学中的性别研究</a:t>
          </a:r>
          <a:endParaRPr lang="en-US" sz="2000" dirty="0"/>
        </a:p>
      </dgm:t>
    </dgm:pt>
    <dgm:pt modelId="{61E6F795-D7D8-41A1-959A-39085F362414}" type="parTrans" cxnId="{10D750A2-635D-4C67-9B58-20CFEA1F330F}">
      <dgm:prSet/>
      <dgm:spPr/>
      <dgm:t>
        <a:bodyPr/>
        <a:lstStyle/>
        <a:p>
          <a:endParaRPr lang="zh-CN" altLang="en-US"/>
        </a:p>
      </dgm:t>
    </dgm:pt>
    <dgm:pt modelId="{3093FA4B-BDAE-4556-BD19-6309A16FA58D}" type="sibTrans" cxnId="{10D750A2-635D-4C67-9B58-20CFEA1F330F}">
      <dgm:prSet/>
      <dgm:spPr/>
      <dgm:t>
        <a:bodyPr/>
        <a:lstStyle/>
        <a:p>
          <a:endParaRPr lang="zh-CN" altLang="en-US"/>
        </a:p>
      </dgm:t>
    </dgm:pt>
    <dgm:pt modelId="{7EE640A8-FBA9-4E0A-89E9-2972B4ED9DC5}">
      <dgm:prSet custT="1"/>
      <dgm:spPr/>
      <dgm:t>
        <a:bodyPr/>
        <a:lstStyle/>
        <a:p>
          <a:pPr rtl="0"/>
          <a:r>
            <a:rPr lang="zh-CN" altLang="en-US" sz="2000" dirty="0" smtClean="0"/>
            <a:t>族</a:t>
          </a:r>
          <a:r>
            <a:rPr lang="zh-CN" sz="2000" dirty="0" smtClean="0"/>
            <a:t>裔文学与文化身份研究、外国儿童文学的文化语境与社会功能研究</a:t>
          </a:r>
          <a:endParaRPr lang="en-US" sz="2000" dirty="0"/>
        </a:p>
      </dgm:t>
    </dgm:pt>
    <dgm:pt modelId="{AEC032CF-7924-4488-A0CC-9DB3C10925B4}" type="parTrans" cxnId="{CE0C247E-F5D3-4906-B4FA-295B92794A68}">
      <dgm:prSet/>
      <dgm:spPr/>
      <dgm:t>
        <a:bodyPr/>
        <a:lstStyle/>
        <a:p>
          <a:endParaRPr lang="zh-CN" altLang="en-US"/>
        </a:p>
      </dgm:t>
    </dgm:pt>
    <dgm:pt modelId="{ED2FA7B6-F55B-4C0F-A0F7-1C6B22081B81}" type="sibTrans" cxnId="{CE0C247E-F5D3-4906-B4FA-295B92794A68}">
      <dgm:prSet/>
      <dgm:spPr/>
      <dgm:t>
        <a:bodyPr/>
        <a:lstStyle/>
        <a:p>
          <a:endParaRPr lang="zh-CN" altLang="en-US"/>
        </a:p>
      </dgm:t>
    </dgm:pt>
    <dgm:pt modelId="{01355711-013F-44DE-BF84-931EB4A93F45}">
      <dgm:prSet custT="1"/>
      <dgm:spPr/>
      <dgm:t>
        <a:bodyPr/>
        <a:lstStyle/>
        <a:p>
          <a:pPr rtl="0"/>
          <a:r>
            <a:rPr lang="zh-CN" altLang="en-US" sz="500" dirty="0" smtClean="0"/>
            <a:t>、</a:t>
          </a:r>
          <a:r>
            <a:rPr lang="zh-CN" altLang="en-US" sz="2000" dirty="0" smtClean="0"/>
            <a:t>外国通俗文学研究、</a:t>
          </a:r>
          <a:r>
            <a:rPr lang="zh-CN" sz="2000" dirty="0" smtClean="0"/>
            <a:t>文化理论研究</a:t>
          </a:r>
          <a:endParaRPr lang="zh-CN" altLang="en-US" sz="2000" dirty="0"/>
        </a:p>
      </dgm:t>
    </dgm:pt>
    <dgm:pt modelId="{71DC82B3-DBE3-4FDA-8E37-AF7E41A8ABAA}" type="parTrans" cxnId="{8D5C1C45-A243-4CE5-A8B3-F6A1D12BABA4}">
      <dgm:prSet/>
      <dgm:spPr/>
      <dgm:t>
        <a:bodyPr/>
        <a:lstStyle/>
        <a:p>
          <a:endParaRPr lang="zh-CN" altLang="en-US"/>
        </a:p>
      </dgm:t>
    </dgm:pt>
    <dgm:pt modelId="{8E21C4F2-176F-41D7-BA05-731764972A7B}" type="sibTrans" cxnId="{8D5C1C45-A243-4CE5-A8B3-F6A1D12BABA4}">
      <dgm:prSet/>
      <dgm:spPr/>
      <dgm:t>
        <a:bodyPr/>
        <a:lstStyle/>
        <a:p>
          <a:endParaRPr lang="zh-CN" altLang="en-US"/>
        </a:p>
      </dgm:t>
    </dgm:pt>
    <dgm:pt modelId="{E30ED220-FFDB-496A-9C6F-3C2BE559B035}" type="pres">
      <dgm:prSet presAssocID="{219AD27D-0CBA-40F7-91CC-2F93E4B144E2}" presName="linear" presStyleCnt="0">
        <dgm:presLayoutVars>
          <dgm:animLvl val="lvl"/>
          <dgm:resizeHandles val="exact"/>
        </dgm:presLayoutVars>
      </dgm:prSet>
      <dgm:spPr/>
      <dgm:t>
        <a:bodyPr/>
        <a:lstStyle/>
        <a:p>
          <a:endParaRPr lang="zh-CN" altLang="en-US"/>
        </a:p>
      </dgm:t>
    </dgm:pt>
    <dgm:pt modelId="{5F4A8D1B-2F71-43E6-95D1-A1EEE7AE3FCB}" type="pres">
      <dgm:prSet presAssocID="{E53C1725-C559-47F9-AA94-0DE05D04152E}" presName="parentText" presStyleLbl="node1" presStyleIdx="0" presStyleCnt="7">
        <dgm:presLayoutVars>
          <dgm:chMax val="0"/>
          <dgm:bulletEnabled val="1"/>
        </dgm:presLayoutVars>
      </dgm:prSet>
      <dgm:spPr/>
      <dgm:t>
        <a:bodyPr/>
        <a:lstStyle/>
        <a:p>
          <a:endParaRPr lang="zh-CN" altLang="en-US"/>
        </a:p>
      </dgm:t>
    </dgm:pt>
    <dgm:pt modelId="{B0E373C1-27B5-40FD-84C4-E02E1967B662}" type="pres">
      <dgm:prSet presAssocID="{CAB590C4-E0B1-4368-8A1E-07319F1DA492}" presName="spacer" presStyleCnt="0"/>
      <dgm:spPr/>
    </dgm:pt>
    <dgm:pt modelId="{A148852E-B191-473E-97D3-097C9BFEBC65}" type="pres">
      <dgm:prSet presAssocID="{199262FE-5157-402D-93BD-E7071019A78E}" presName="parentText" presStyleLbl="node1" presStyleIdx="1" presStyleCnt="7">
        <dgm:presLayoutVars>
          <dgm:chMax val="0"/>
          <dgm:bulletEnabled val="1"/>
        </dgm:presLayoutVars>
      </dgm:prSet>
      <dgm:spPr/>
      <dgm:t>
        <a:bodyPr/>
        <a:lstStyle/>
        <a:p>
          <a:endParaRPr lang="zh-CN" altLang="en-US"/>
        </a:p>
      </dgm:t>
    </dgm:pt>
    <dgm:pt modelId="{8A6D8EBA-8F7A-4CBB-B406-91A4193C1E5E}" type="pres">
      <dgm:prSet presAssocID="{9D7A90F5-32F9-4BD0-B28C-93C3D85285E9}" presName="spacer" presStyleCnt="0"/>
      <dgm:spPr/>
    </dgm:pt>
    <dgm:pt modelId="{C54034AB-CE49-4C5B-AEAE-8E4E61FC8406}" type="pres">
      <dgm:prSet presAssocID="{DD940AEB-BED4-4797-B46B-958B747C0F13}" presName="parentText" presStyleLbl="node1" presStyleIdx="2" presStyleCnt="7">
        <dgm:presLayoutVars>
          <dgm:chMax val="0"/>
          <dgm:bulletEnabled val="1"/>
        </dgm:presLayoutVars>
      </dgm:prSet>
      <dgm:spPr/>
      <dgm:t>
        <a:bodyPr/>
        <a:lstStyle/>
        <a:p>
          <a:endParaRPr lang="zh-CN" altLang="en-US"/>
        </a:p>
      </dgm:t>
    </dgm:pt>
    <dgm:pt modelId="{883F2418-0E35-4D73-8946-46FB4598C93F}" type="pres">
      <dgm:prSet presAssocID="{E6532039-3462-4403-BBA2-1EFC81D23368}" presName="spacer" presStyleCnt="0"/>
      <dgm:spPr/>
    </dgm:pt>
    <dgm:pt modelId="{041F099F-A3A3-423E-8205-BF39CC28B384}" type="pres">
      <dgm:prSet presAssocID="{16FF34A1-86FB-47A1-AC3B-0FC0FBF97009}" presName="parentText" presStyleLbl="node1" presStyleIdx="3" presStyleCnt="7">
        <dgm:presLayoutVars>
          <dgm:chMax val="0"/>
          <dgm:bulletEnabled val="1"/>
        </dgm:presLayoutVars>
      </dgm:prSet>
      <dgm:spPr/>
      <dgm:t>
        <a:bodyPr/>
        <a:lstStyle/>
        <a:p>
          <a:endParaRPr lang="zh-CN" altLang="en-US"/>
        </a:p>
      </dgm:t>
    </dgm:pt>
    <dgm:pt modelId="{B2E84E28-D2B3-4D03-91BA-39D28ABBE734}" type="pres">
      <dgm:prSet presAssocID="{0E20A344-40C0-4E7E-B768-CBDCE7AC58CE}" presName="spacer" presStyleCnt="0"/>
      <dgm:spPr/>
    </dgm:pt>
    <dgm:pt modelId="{18349D8B-C671-4D7C-BBA5-FF8914AF2273}" type="pres">
      <dgm:prSet presAssocID="{DC52B706-B692-4A6B-A087-DEF0577F0B81}" presName="parentText" presStyleLbl="node1" presStyleIdx="4" presStyleCnt="7">
        <dgm:presLayoutVars>
          <dgm:chMax val="0"/>
          <dgm:bulletEnabled val="1"/>
        </dgm:presLayoutVars>
      </dgm:prSet>
      <dgm:spPr/>
      <dgm:t>
        <a:bodyPr/>
        <a:lstStyle/>
        <a:p>
          <a:endParaRPr lang="zh-CN" altLang="en-US"/>
        </a:p>
      </dgm:t>
    </dgm:pt>
    <dgm:pt modelId="{E8D902F9-AF61-4D53-8FEB-78C393C7B92E}" type="pres">
      <dgm:prSet presAssocID="{3093FA4B-BDAE-4556-BD19-6309A16FA58D}" presName="spacer" presStyleCnt="0"/>
      <dgm:spPr/>
    </dgm:pt>
    <dgm:pt modelId="{38CDC7FA-B83B-447E-8879-D9673439925A}" type="pres">
      <dgm:prSet presAssocID="{7EE640A8-FBA9-4E0A-89E9-2972B4ED9DC5}" presName="parentText" presStyleLbl="node1" presStyleIdx="5" presStyleCnt="7">
        <dgm:presLayoutVars>
          <dgm:chMax val="0"/>
          <dgm:bulletEnabled val="1"/>
        </dgm:presLayoutVars>
      </dgm:prSet>
      <dgm:spPr/>
      <dgm:t>
        <a:bodyPr/>
        <a:lstStyle/>
        <a:p>
          <a:endParaRPr lang="zh-CN" altLang="en-US"/>
        </a:p>
      </dgm:t>
    </dgm:pt>
    <dgm:pt modelId="{AEE9187D-41D2-4583-BF42-CB8F7593B52B}" type="pres">
      <dgm:prSet presAssocID="{ED2FA7B6-F55B-4C0F-A0F7-1C6B22081B81}" presName="spacer" presStyleCnt="0"/>
      <dgm:spPr/>
    </dgm:pt>
    <dgm:pt modelId="{D0A1DA91-B442-4B2A-8F6E-8A314E9383B6}" type="pres">
      <dgm:prSet presAssocID="{01355711-013F-44DE-BF84-931EB4A93F45}" presName="parentText" presStyleLbl="node1" presStyleIdx="6" presStyleCnt="7">
        <dgm:presLayoutVars>
          <dgm:chMax val="0"/>
          <dgm:bulletEnabled val="1"/>
        </dgm:presLayoutVars>
      </dgm:prSet>
      <dgm:spPr/>
      <dgm:t>
        <a:bodyPr/>
        <a:lstStyle/>
        <a:p>
          <a:endParaRPr lang="zh-CN" altLang="en-US"/>
        </a:p>
      </dgm:t>
    </dgm:pt>
  </dgm:ptLst>
  <dgm:cxnLst>
    <dgm:cxn modelId="{C069F584-3317-45CE-BCBA-C56A8CEB10DE}" type="presOf" srcId="{199262FE-5157-402D-93BD-E7071019A78E}" destId="{A148852E-B191-473E-97D3-097C9BFEBC65}" srcOrd="0" destOrd="0" presId="urn:microsoft.com/office/officeart/2005/8/layout/vList2"/>
    <dgm:cxn modelId="{5A03559E-429A-446B-9A25-6ADCD8AF5241}" type="presOf" srcId="{01355711-013F-44DE-BF84-931EB4A93F45}" destId="{D0A1DA91-B442-4B2A-8F6E-8A314E9383B6}" srcOrd="0" destOrd="0" presId="urn:microsoft.com/office/officeart/2005/8/layout/vList2"/>
    <dgm:cxn modelId="{6EDFE726-11CE-42BA-B075-AE2F063ECDBB}" type="presOf" srcId="{DC52B706-B692-4A6B-A087-DEF0577F0B81}" destId="{18349D8B-C671-4D7C-BBA5-FF8914AF2273}" srcOrd="0" destOrd="0" presId="urn:microsoft.com/office/officeart/2005/8/layout/vList2"/>
    <dgm:cxn modelId="{10D750A2-635D-4C67-9B58-20CFEA1F330F}" srcId="{219AD27D-0CBA-40F7-91CC-2F93E4B144E2}" destId="{DC52B706-B692-4A6B-A087-DEF0577F0B81}" srcOrd="4" destOrd="0" parTransId="{61E6F795-D7D8-41A1-959A-39085F362414}" sibTransId="{3093FA4B-BDAE-4556-BD19-6309A16FA58D}"/>
    <dgm:cxn modelId="{C2946368-C18D-452F-B6B0-02F33CE9BC31}" type="presOf" srcId="{DD940AEB-BED4-4797-B46B-958B747C0F13}" destId="{C54034AB-CE49-4C5B-AEAE-8E4E61FC8406}" srcOrd="0" destOrd="0" presId="urn:microsoft.com/office/officeart/2005/8/layout/vList2"/>
    <dgm:cxn modelId="{0DA7EA77-B36C-4C5D-B725-7ACA3E6F3643}" srcId="{219AD27D-0CBA-40F7-91CC-2F93E4B144E2}" destId="{E53C1725-C559-47F9-AA94-0DE05D04152E}" srcOrd="0" destOrd="0" parTransId="{EADC3B72-905E-4A63-AD03-DF4FFEEEE9FD}" sibTransId="{CAB590C4-E0B1-4368-8A1E-07319F1DA492}"/>
    <dgm:cxn modelId="{29641375-7050-49C5-9E0A-50FCD492736F}" type="presOf" srcId="{16FF34A1-86FB-47A1-AC3B-0FC0FBF97009}" destId="{041F099F-A3A3-423E-8205-BF39CC28B384}" srcOrd="0" destOrd="0" presId="urn:microsoft.com/office/officeart/2005/8/layout/vList2"/>
    <dgm:cxn modelId="{CE0C247E-F5D3-4906-B4FA-295B92794A68}" srcId="{219AD27D-0CBA-40F7-91CC-2F93E4B144E2}" destId="{7EE640A8-FBA9-4E0A-89E9-2972B4ED9DC5}" srcOrd="5" destOrd="0" parTransId="{AEC032CF-7924-4488-A0CC-9DB3C10925B4}" sibTransId="{ED2FA7B6-F55B-4C0F-A0F7-1C6B22081B81}"/>
    <dgm:cxn modelId="{46983A61-4D68-40A1-8B6F-5F9000C2FEE5}" type="presOf" srcId="{E53C1725-C559-47F9-AA94-0DE05D04152E}" destId="{5F4A8D1B-2F71-43E6-95D1-A1EEE7AE3FCB}" srcOrd="0" destOrd="0" presId="urn:microsoft.com/office/officeart/2005/8/layout/vList2"/>
    <dgm:cxn modelId="{4527332F-2D61-4601-BB46-8C9ABB8D3160}" srcId="{219AD27D-0CBA-40F7-91CC-2F93E4B144E2}" destId="{199262FE-5157-402D-93BD-E7071019A78E}" srcOrd="1" destOrd="0" parTransId="{FDD01597-BEC4-40C4-999C-4DE2462338A3}" sibTransId="{9D7A90F5-32F9-4BD0-B28C-93C3D85285E9}"/>
    <dgm:cxn modelId="{B2C6DD12-5D42-4853-841E-8E23221EE12D}" srcId="{219AD27D-0CBA-40F7-91CC-2F93E4B144E2}" destId="{16FF34A1-86FB-47A1-AC3B-0FC0FBF97009}" srcOrd="3" destOrd="0" parTransId="{3EB4E5F0-2A65-4E84-AA52-FB22EC2A04B6}" sibTransId="{0E20A344-40C0-4E7E-B768-CBDCE7AC58CE}"/>
    <dgm:cxn modelId="{5BFC6F17-2B9C-4BB6-907D-1626907E8CCD}" srcId="{219AD27D-0CBA-40F7-91CC-2F93E4B144E2}" destId="{DD940AEB-BED4-4797-B46B-958B747C0F13}" srcOrd="2" destOrd="0" parTransId="{585311B6-E47B-412F-964A-7CCB54DC4DC9}" sibTransId="{E6532039-3462-4403-BBA2-1EFC81D23368}"/>
    <dgm:cxn modelId="{66CD047E-96C9-4F06-94D7-11D02502930C}" type="presOf" srcId="{7EE640A8-FBA9-4E0A-89E9-2972B4ED9DC5}" destId="{38CDC7FA-B83B-447E-8879-D9673439925A}" srcOrd="0" destOrd="0" presId="urn:microsoft.com/office/officeart/2005/8/layout/vList2"/>
    <dgm:cxn modelId="{8D5C1C45-A243-4CE5-A8B3-F6A1D12BABA4}" srcId="{219AD27D-0CBA-40F7-91CC-2F93E4B144E2}" destId="{01355711-013F-44DE-BF84-931EB4A93F45}" srcOrd="6" destOrd="0" parTransId="{71DC82B3-DBE3-4FDA-8E37-AF7E41A8ABAA}" sibTransId="{8E21C4F2-176F-41D7-BA05-731764972A7B}"/>
    <dgm:cxn modelId="{AC97A8E4-B2BE-457B-B20D-301EDC5F17C1}" type="presOf" srcId="{219AD27D-0CBA-40F7-91CC-2F93E4B144E2}" destId="{E30ED220-FFDB-496A-9C6F-3C2BE559B035}" srcOrd="0" destOrd="0" presId="urn:microsoft.com/office/officeart/2005/8/layout/vList2"/>
    <dgm:cxn modelId="{0304BC21-3023-4971-8A07-CB52E8EE3830}" type="presParOf" srcId="{E30ED220-FFDB-496A-9C6F-3C2BE559B035}" destId="{5F4A8D1B-2F71-43E6-95D1-A1EEE7AE3FCB}" srcOrd="0" destOrd="0" presId="urn:microsoft.com/office/officeart/2005/8/layout/vList2"/>
    <dgm:cxn modelId="{F6B1AE59-A0D3-43E6-912A-C99941F695C7}" type="presParOf" srcId="{E30ED220-FFDB-496A-9C6F-3C2BE559B035}" destId="{B0E373C1-27B5-40FD-84C4-E02E1967B662}" srcOrd="1" destOrd="0" presId="urn:microsoft.com/office/officeart/2005/8/layout/vList2"/>
    <dgm:cxn modelId="{581A84ED-390C-4586-B3EA-7BDD41790B58}" type="presParOf" srcId="{E30ED220-FFDB-496A-9C6F-3C2BE559B035}" destId="{A148852E-B191-473E-97D3-097C9BFEBC65}" srcOrd="2" destOrd="0" presId="urn:microsoft.com/office/officeart/2005/8/layout/vList2"/>
    <dgm:cxn modelId="{DBB22BEC-3CED-47FE-84AB-2B0FD09D7E9D}" type="presParOf" srcId="{E30ED220-FFDB-496A-9C6F-3C2BE559B035}" destId="{8A6D8EBA-8F7A-4CBB-B406-91A4193C1E5E}" srcOrd="3" destOrd="0" presId="urn:microsoft.com/office/officeart/2005/8/layout/vList2"/>
    <dgm:cxn modelId="{81C1709D-E9E9-47E7-9AB6-2FF5AE6C97BF}" type="presParOf" srcId="{E30ED220-FFDB-496A-9C6F-3C2BE559B035}" destId="{C54034AB-CE49-4C5B-AEAE-8E4E61FC8406}" srcOrd="4" destOrd="0" presId="urn:microsoft.com/office/officeart/2005/8/layout/vList2"/>
    <dgm:cxn modelId="{ABB59A52-BA62-4909-84FD-D82BC5DC8614}" type="presParOf" srcId="{E30ED220-FFDB-496A-9C6F-3C2BE559B035}" destId="{883F2418-0E35-4D73-8946-46FB4598C93F}" srcOrd="5" destOrd="0" presId="urn:microsoft.com/office/officeart/2005/8/layout/vList2"/>
    <dgm:cxn modelId="{22512104-080B-4E74-8F67-3D721317CE1F}" type="presParOf" srcId="{E30ED220-FFDB-496A-9C6F-3C2BE559B035}" destId="{041F099F-A3A3-423E-8205-BF39CC28B384}" srcOrd="6" destOrd="0" presId="urn:microsoft.com/office/officeart/2005/8/layout/vList2"/>
    <dgm:cxn modelId="{D3915C63-60DD-4081-9C71-129475763C9E}" type="presParOf" srcId="{E30ED220-FFDB-496A-9C6F-3C2BE559B035}" destId="{B2E84E28-D2B3-4D03-91BA-39D28ABBE734}" srcOrd="7" destOrd="0" presId="urn:microsoft.com/office/officeart/2005/8/layout/vList2"/>
    <dgm:cxn modelId="{E7EE01DD-1234-4EFD-AD65-40548EC09A72}" type="presParOf" srcId="{E30ED220-FFDB-496A-9C6F-3C2BE559B035}" destId="{18349D8B-C671-4D7C-BBA5-FF8914AF2273}" srcOrd="8" destOrd="0" presId="urn:microsoft.com/office/officeart/2005/8/layout/vList2"/>
    <dgm:cxn modelId="{E4D2AC7B-7C4B-4784-8326-F00C0FB40FB3}" type="presParOf" srcId="{E30ED220-FFDB-496A-9C6F-3C2BE559B035}" destId="{E8D902F9-AF61-4D53-8FEB-78C393C7B92E}" srcOrd="9" destOrd="0" presId="urn:microsoft.com/office/officeart/2005/8/layout/vList2"/>
    <dgm:cxn modelId="{CCB22FF8-2CC6-4B61-8B50-CE0C08ACFB65}" type="presParOf" srcId="{E30ED220-FFDB-496A-9C6F-3C2BE559B035}" destId="{38CDC7FA-B83B-447E-8879-D9673439925A}" srcOrd="10" destOrd="0" presId="urn:microsoft.com/office/officeart/2005/8/layout/vList2"/>
    <dgm:cxn modelId="{212D6164-277D-44E0-B41D-7E21F528FB15}" type="presParOf" srcId="{E30ED220-FFDB-496A-9C6F-3C2BE559B035}" destId="{AEE9187D-41D2-4583-BF42-CB8F7593B52B}" srcOrd="11" destOrd="0" presId="urn:microsoft.com/office/officeart/2005/8/layout/vList2"/>
    <dgm:cxn modelId="{9F2B1284-B9AB-4E9B-BCB7-060917F2E687}" type="presParOf" srcId="{E30ED220-FFDB-496A-9C6F-3C2BE559B035}" destId="{D0A1DA91-B442-4B2A-8F6E-8A314E9383B6}"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30A70B-6176-4171-B36E-AF46F01B31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4375DCF7-007E-40D7-8160-19BA74F89D6C}">
      <dgm:prSet/>
      <dgm:spPr/>
      <dgm:t>
        <a:bodyPr/>
        <a:lstStyle/>
        <a:p>
          <a:pPr rtl="0"/>
          <a:r>
            <a:rPr lang="zh-CN" dirty="0" smtClean="0"/>
            <a:t>中外翻译史</a:t>
          </a:r>
          <a:endParaRPr lang="en-US" dirty="0"/>
        </a:p>
      </dgm:t>
    </dgm:pt>
    <dgm:pt modelId="{3FB8B62D-6577-4389-86AC-CF86682792DD}" type="parTrans" cxnId="{5697E397-73F4-439E-A106-68226BCC6CC9}">
      <dgm:prSet/>
      <dgm:spPr/>
      <dgm:t>
        <a:bodyPr/>
        <a:lstStyle/>
        <a:p>
          <a:endParaRPr lang="zh-CN" altLang="en-US"/>
        </a:p>
      </dgm:t>
    </dgm:pt>
    <dgm:pt modelId="{3393F87D-7448-4DBD-9E3B-D70AF64ABBEC}" type="sibTrans" cxnId="{5697E397-73F4-439E-A106-68226BCC6CC9}">
      <dgm:prSet/>
      <dgm:spPr/>
      <dgm:t>
        <a:bodyPr/>
        <a:lstStyle/>
        <a:p>
          <a:endParaRPr lang="zh-CN" altLang="en-US"/>
        </a:p>
      </dgm:t>
    </dgm:pt>
    <dgm:pt modelId="{C8F511CB-4691-4A50-9DC9-4D30A9DAC612}">
      <dgm:prSet/>
      <dgm:spPr/>
      <dgm:t>
        <a:bodyPr/>
        <a:lstStyle/>
        <a:p>
          <a:pPr rtl="0"/>
          <a:r>
            <a:rPr lang="zh-CN" dirty="0" smtClean="0"/>
            <a:t>翻译与文化传播</a:t>
          </a:r>
          <a:endParaRPr lang="en-US" dirty="0"/>
        </a:p>
      </dgm:t>
    </dgm:pt>
    <dgm:pt modelId="{3A521BFE-BBF4-446D-BD10-FF6A0CA6E039}" type="parTrans" cxnId="{FF3D54D2-6BF2-43E4-B8E1-DFC4679AC9CD}">
      <dgm:prSet/>
      <dgm:spPr/>
      <dgm:t>
        <a:bodyPr/>
        <a:lstStyle/>
        <a:p>
          <a:endParaRPr lang="zh-CN" altLang="en-US"/>
        </a:p>
      </dgm:t>
    </dgm:pt>
    <dgm:pt modelId="{216E7EF1-C2FE-433E-AD2D-D6842FF03FD9}" type="sibTrans" cxnId="{FF3D54D2-6BF2-43E4-B8E1-DFC4679AC9CD}">
      <dgm:prSet/>
      <dgm:spPr/>
      <dgm:t>
        <a:bodyPr/>
        <a:lstStyle/>
        <a:p>
          <a:endParaRPr lang="zh-CN" altLang="en-US"/>
        </a:p>
      </dgm:t>
    </dgm:pt>
    <dgm:pt modelId="{3B70968E-A9D3-442B-AEF7-01FF08E5BD62}">
      <dgm:prSet/>
      <dgm:spPr/>
      <dgm:t>
        <a:bodyPr/>
        <a:lstStyle/>
        <a:p>
          <a:pPr rtl="0"/>
          <a:r>
            <a:rPr lang="zh-CN" dirty="0" smtClean="0"/>
            <a:t>翻译与人工智能</a:t>
          </a:r>
          <a:endParaRPr lang="en-US" dirty="0"/>
        </a:p>
      </dgm:t>
    </dgm:pt>
    <dgm:pt modelId="{77E5DD60-E0CF-4628-9262-1695CFF45DB7}" type="parTrans" cxnId="{B10E1E14-6E9D-4712-ACD0-3585BFA0F78C}">
      <dgm:prSet/>
      <dgm:spPr/>
      <dgm:t>
        <a:bodyPr/>
        <a:lstStyle/>
        <a:p>
          <a:endParaRPr lang="zh-CN" altLang="en-US"/>
        </a:p>
      </dgm:t>
    </dgm:pt>
    <dgm:pt modelId="{5E706AD5-8C35-4D00-8203-6BF8FD088C3C}" type="sibTrans" cxnId="{B10E1E14-6E9D-4712-ACD0-3585BFA0F78C}">
      <dgm:prSet/>
      <dgm:spPr/>
      <dgm:t>
        <a:bodyPr/>
        <a:lstStyle/>
        <a:p>
          <a:endParaRPr lang="zh-CN" altLang="en-US"/>
        </a:p>
      </dgm:t>
    </dgm:pt>
    <dgm:pt modelId="{5736D47C-DAE7-4EF5-955A-2872D0DE06B1}">
      <dgm:prSet/>
      <dgm:spPr/>
      <dgm:t>
        <a:bodyPr/>
        <a:lstStyle/>
        <a:p>
          <a:pPr rtl="0"/>
          <a:r>
            <a:rPr lang="zh-CN" dirty="0" smtClean="0"/>
            <a:t>翻译学的文化研究</a:t>
          </a:r>
          <a:endParaRPr lang="en-US" dirty="0"/>
        </a:p>
      </dgm:t>
    </dgm:pt>
    <dgm:pt modelId="{57886C7F-FDD8-4405-A339-88C440315EFD}" type="parTrans" cxnId="{11F82940-F7DA-46B3-ABD0-FABB215113B3}">
      <dgm:prSet/>
      <dgm:spPr/>
      <dgm:t>
        <a:bodyPr/>
        <a:lstStyle/>
        <a:p>
          <a:endParaRPr lang="zh-CN" altLang="en-US"/>
        </a:p>
      </dgm:t>
    </dgm:pt>
    <dgm:pt modelId="{4F5AAFFC-B99F-45C7-9B6B-C4A33968A13C}" type="sibTrans" cxnId="{11F82940-F7DA-46B3-ABD0-FABB215113B3}">
      <dgm:prSet/>
      <dgm:spPr/>
      <dgm:t>
        <a:bodyPr/>
        <a:lstStyle/>
        <a:p>
          <a:endParaRPr lang="zh-CN" altLang="en-US"/>
        </a:p>
      </dgm:t>
    </dgm:pt>
    <dgm:pt modelId="{B11D7AF4-00F4-481E-8DB1-2B60B7CB7B60}">
      <dgm:prSet/>
      <dgm:spPr/>
      <dgm:t>
        <a:bodyPr/>
        <a:lstStyle/>
        <a:p>
          <a:pPr rtl="0"/>
          <a:r>
            <a:rPr lang="zh-CN" dirty="0" smtClean="0"/>
            <a:t>中外翻译理论</a:t>
          </a:r>
          <a:r>
            <a:rPr lang="zh-CN" altLang="en-US" dirty="0" smtClean="0"/>
            <a:t>与实践</a:t>
          </a:r>
          <a:endParaRPr lang="en-US" dirty="0"/>
        </a:p>
      </dgm:t>
    </dgm:pt>
    <dgm:pt modelId="{1289002B-3800-42AF-9F8F-8AA18860CDA5}" type="parTrans" cxnId="{5150D195-1157-429F-A6A8-70E8587CA802}">
      <dgm:prSet/>
      <dgm:spPr/>
      <dgm:t>
        <a:bodyPr/>
        <a:lstStyle/>
        <a:p>
          <a:endParaRPr lang="zh-CN" altLang="en-US"/>
        </a:p>
      </dgm:t>
    </dgm:pt>
    <dgm:pt modelId="{AC204C0E-9969-4EA4-A5EF-623941D1B4B4}" type="sibTrans" cxnId="{5150D195-1157-429F-A6A8-70E8587CA802}">
      <dgm:prSet/>
      <dgm:spPr/>
      <dgm:t>
        <a:bodyPr/>
        <a:lstStyle/>
        <a:p>
          <a:endParaRPr lang="zh-CN" altLang="en-US"/>
        </a:p>
      </dgm:t>
    </dgm:pt>
    <dgm:pt modelId="{94C7CCA1-E427-4CC0-BD1C-C43EBCF8EBCE}">
      <dgm:prSet/>
      <dgm:spPr/>
      <dgm:t>
        <a:bodyPr/>
        <a:lstStyle/>
        <a:p>
          <a:pPr rtl="0"/>
          <a:r>
            <a:rPr lang="zh-CN" dirty="0" smtClean="0"/>
            <a:t>中国典籍外译</a:t>
          </a:r>
          <a:endParaRPr lang="en-US" dirty="0"/>
        </a:p>
      </dgm:t>
    </dgm:pt>
    <dgm:pt modelId="{601B461B-C48B-4695-AA18-5EBE2B91B02B}" type="parTrans" cxnId="{4816676B-7A8D-4867-AD42-14FAA1FC77B9}">
      <dgm:prSet/>
      <dgm:spPr/>
      <dgm:t>
        <a:bodyPr/>
        <a:lstStyle/>
        <a:p>
          <a:endParaRPr lang="zh-CN" altLang="en-US"/>
        </a:p>
      </dgm:t>
    </dgm:pt>
    <dgm:pt modelId="{1E1A0011-3DF4-47FE-A55F-7AA4759F702D}" type="sibTrans" cxnId="{4816676B-7A8D-4867-AD42-14FAA1FC77B9}">
      <dgm:prSet/>
      <dgm:spPr/>
      <dgm:t>
        <a:bodyPr/>
        <a:lstStyle/>
        <a:p>
          <a:endParaRPr lang="zh-CN" altLang="en-US"/>
        </a:p>
      </dgm:t>
    </dgm:pt>
    <dgm:pt modelId="{11D14966-076B-4A0C-9E62-0391AA84D022}">
      <dgm:prSet/>
      <dgm:spPr/>
      <dgm:t>
        <a:bodyPr/>
        <a:lstStyle/>
        <a:p>
          <a:pPr rtl="0"/>
          <a:r>
            <a:rPr lang="zh-CN" dirty="0" smtClean="0"/>
            <a:t>翻译人才培养模式</a:t>
          </a:r>
          <a:endParaRPr lang="en-US" dirty="0"/>
        </a:p>
      </dgm:t>
    </dgm:pt>
    <dgm:pt modelId="{18567A03-4466-4AF5-BCEF-94CE00E3A3D0}" type="parTrans" cxnId="{DF3E8750-12C6-49D4-A2C6-EA8C98EF4E93}">
      <dgm:prSet/>
      <dgm:spPr/>
      <dgm:t>
        <a:bodyPr/>
        <a:lstStyle/>
        <a:p>
          <a:endParaRPr lang="zh-CN" altLang="en-US"/>
        </a:p>
      </dgm:t>
    </dgm:pt>
    <dgm:pt modelId="{7F5EB169-C0F0-4604-AF8D-A8FFE2BBA02B}" type="sibTrans" cxnId="{DF3E8750-12C6-49D4-A2C6-EA8C98EF4E93}">
      <dgm:prSet/>
      <dgm:spPr/>
      <dgm:t>
        <a:bodyPr/>
        <a:lstStyle/>
        <a:p>
          <a:endParaRPr lang="zh-CN" altLang="en-US"/>
        </a:p>
      </dgm:t>
    </dgm:pt>
    <dgm:pt modelId="{859FBF6C-FC5F-4173-B565-61C8470D627C}">
      <dgm:prSet/>
      <dgm:spPr/>
      <dgm:t>
        <a:bodyPr/>
        <a:lstStyle/>
        <a:p>
          <a:pPr rtl="0"/>
          <a:r>
            <a:rPr lang="zh-CN" dirty="0" smtClean="0"/>
            <a:t>翻译师资培养</a:t>
          </a:r>
          <a:endParaRPr lang="zh-CN" dirty="0"/>
        </a:p>
      </dgm:t>
    </dgm:pt>
    <dgm:pt modelId="{DCB26B92-CC4E-4345-A1B7-797810FD52B4}" type="parTrans" cxnId="{B054FDD2-74D3-4EB0-B300-11AE620F2902}">
      <dgm:prSet/>
      <dgm:spPr/>
      <dgm:t>
        <a:bodyPr/>
        <a:lstStyle/>
        <a:p>
          <a:endParaRPr lang="zh-CN" altLang="en-US"/>
        </a:p>
      </dgm:t>
    </dgm:pt>
    <dgm:pt modelId="{E30175FC-3024-4927-B69D-1D75C087B946}" type="sibTrans" cxnId="{B054FDD2-74D3-4EB0-B300-11AE620F2902}">
      <dgm:prSet/>
      <dgm:spPr/>
      <dgm:t>
        <a:bodyPr/>
        <a:lstStyle/>
        <a:p>
          <a:endParaRPr lang="zh-CN" altLang="en-US"/>
        </a:p>
      </dgm:t>
    </dgm:pt>
    <dgm:pt modelId="{DFA69AF0-719E-49DA-A08E-70AD4916E048}" type="pres">
      <dgm:prSet presAssocID="{5930A70B-6176-4171-B36E-AF46F01B3188}" presName="linear" presStyleCnt="0">
        <dgm:presLayoutVars>
          <dgm:animLvl val="lvl"/>
          <dgm:resizeHandles val="exact"/>
        </dgm:presLayoutVars>
      </dgm:prSet>
      <dgm:spPr/>
      <dgm:t>
        <a:bodyPr/>
        <a:lstStyle/>
        <a:p>
          <a:endParaRPr lang="zh-CN" altLang="en-US"/>
        </a:p>
      </dgm:t>
    </dgm:pt>
    <dgm:pt modelId="{AC589E94-5B1F-4188-AFD4-1AFEF7A43653}" type="pres">
      <dgm:prSet presAssocID="{4375DCF7-007E-40D7-8160-19BA74F89D6C}" presName="parentText" presStyleLbl="node1" presStyleIdx="0" presStyleCnt="8">
        <dgm:presLayoutVars>
          <dgm:chMax val="0"/>
          <dgm:bulletEnabled val="1"/>
        </dgm:presLayoutVars>
      </dgm:prSet>
      <dgm:spPr/>
      <dgm:t>
        <a:bodyPr/>
        <a:lstStyle/>
        <a:p>
          <a:endParaRPr lang="zh-CN" altLang="en-US"/>
        </a:p>
      </dgm:t>
    </dgm:pt>
    <dgm:pt modelId="{46561BE9-3F6A-4D61-8390-63AB697D32BA}" type="pres">
      <dgm:prSet presAssocID="{3393F87D-7448-4DBD-9E3B-D70AF64ABBEC}" presName="spacer" presStyleCnt="0"/>
      <dgm:spPr/>
    </dgm:pt>
    <dgm:pt modelId="{76F10E95-E71D-41BD-99F9-5D49A36BF8D1}" type="pres">
      <dgm:prSet presAssocID="{C8F511CB-4691-4A50-9DC9-4D30A9DAC612}" presName="parentText" presStyleLbl="node1" presStyleIdx="1" presStyleCnt="8">
        <dgm:presLayoutVars>
          <dgm:chMax val="0"/>
          <dgm:bulletEnabled val="1"/>
        </dgm:presLayoutVars>
      </dgm:prSet>
      <dgm:spPr/>
      <dgm:t>
        <a:bodyPr/>
        <a:lstStyle/>
        <a:p>
          <a:endParaRPr lang="zh-CN" altLang="en-US"/>
        </a:p>
      </dgm:t>
    </dgm:pt>
    <dgm:pt modelId="{E551CAEF-883B-433A-9F00-AE9344731277}" type="pres">
      <dgm:prSet presAssocID="{216E7EF1-C2FE-433E-AD2D-D6842FF03FD9}" presName="spacer" presStyleCnt="0"/>
      <dgm:spPr/>
    </dgm:pt>
    <dgm:pt modelId="{8FAF64AB-484C-454D-B7B0-2FA6CF270392}" type="pres">
      <dgm:prSet presAssocID="{3B70968E-A9D3-442B-AEF7-01FF08E5BD62}" presName="parentText" presStyleLbl="node1" presStyleIdx="2" presStyleCnt="8">
        <dgm:presLayoutVars>
          <dgm:chMax val="0"/>
          <dgm:bulletEnabled val="1"/>
        </dgm:presLayoutVars>
      </dgm:prSet>
      <dgm:spPr/>
      <dgm:t>
        <a:bodyPr/>
        <a:lstStyle/>
        <a:p>
          <a:endParaRPr lang="zh-CN" altLang="en-US"/>
        </a:p>
      </dgm:t>
    </dgm:pt>
    <dgm:pt modelId="{4AA82152-A86A-4BB1-BDA5-F322D5BEA840}" type="pres">
      <dgm:prSet presAssocID="{5E706AD5-8C35-4D00-8203-6BF8FD088C3C}" presName="spacer" presStyleCnt="0"/>
      <dgm:spPr/>
    </dgm:pt>
    <dgm:pt modelId="{0F4EFD83-EB8E-4EF6-BDEC-6F4A8A348486}" type="pres">
      <dgm:prSet presAssocID="{5736D47C-DAE7-4EF5-955A-2872D0DE06B1}" presName="parentText" presStyleLbl="node1" presStyleIdx="3" presStyleCnt="8">
        <dgm:presLayoutVars>
          <dgm:chMax val="0"/>
          <dgm:bulletEnabled val="1"/>
        </dgm:presLayoutVars>
      </dgm:prSet>
      <dgm:spPr/>
      <dgm:t>
        <a:bodyPr/>
        <a:lstStyle/>
        <a:p>
          <a:endParaRPr lang="zh-CN" altLang="en-US"/>
        </a:p>
      </dgm:t>
    </dgm:pt>
    <dgm:pt modelId="{81E71843-851F-4507-9E0A-87A1978CDFD5}" type="pres">
      <dgm:prSet presAssocID="{4F5AAFFC-B99F-45C7-9B6B-C4A33968A13C}" presName="spacer" presStyleCnt="0"/>
      <dgm:spPr/>
    </dgm:pt>
    <dgm:pt modelId="{4AC2CE17-A0D6-40B3-83C0-AFCDCA2931BE}" type="pres">
      <dgm:prSet presAssocID="{B11D7AF4-00F4-481E-8DB1-2B60B7CB7B60}" presName="parentText" presStyleLbl="node1" presStyleIdx="4" presStyleCnt="8">
        <dgm:presLayoutVars>
          <dgm:chMax val="0"/>
          <dgm:bulletEnabled val="1"/>
        </dgm:presLayoutVars>
      </dgm:prSet>
      <dgm:spPr/>
      <dgm:t>
        <a:bodyPr/>
        <a:lstStyle/>
        <a:p>
          <a:endParaRPr lang="zh-CN" altLang="en-US"/>
        </a:p>
      </dgm:t>
    </dgm:pt>
    <dgm:pt modelId="{FBB52E1F-ADB0-4A13-91CE-C785F93FA2ED}" type="pres">
      <dgm:prSet presAssocID="{AC204C0E-9969-4EA4-A5EF-623941D1B4B4}" presName="spacer" presStyleCnt="0"/>
      <dgm:spPr/>
    </dgm:pt>
    <dgm:pt modelId="{89B4E188-62C2-41C5-9F4E-BC9E08A7BF6A}" type="pres">
      <dgm:prSet presAssocID="{94C7CCA1-E427-4CC0-BD1C-C43EBCF8EBCE}" presName="parentText" presStyleLbl="node1" presStyleIdx="5" presStyleCnt="8">
        <dgm:presLayoutVars>
          <dgm:chMax val="0"/>
          <dgm:bulletEnabled val="1"/>
        </dgm:presLayoutVars>
      </dgm:prSet>
      <dgm:spPr/>
      <dgm:t>
        <a:bodyPr/>
        <a:lstStyle/>
        <a:p>
          <a:endParaRPr lang="zh-CN" altLang="en-US"/>
        </a:p>
      </dgm:t>
    </dgm:pt>
    <dgm:pt modelId="{1E00723E-413C-4C1B-8C2D-DC77E30DCCED}" type="pres">
      <dgm:prSet presAssocID="{1E1A0011-3DF4-47FE-A55F-7AA4759F702D}" presName="spacer" presStyleCnt="0"/>
      <dgm:spPr/>
    </dgm:pt>
    <dgm:pt modelId="{E42CBADF-D9CD-4109-84E1-EC100AED70B1}" type="pres">
      <dgm:prSet presAssocID="{11D14966-076B-4A0C-9E62-0391AA84D022}" presName="parentText" presStyleLbl="node1" presStyleIdx="6" presStyleCnt="8">
        <dgm:presLayoutVars>
          <dgm:chMax val="0"/>
          <dgm:bulletEnabled val="1"/>
        </dgm:presLayoutVars>
      </dgm:prSet>
      <dgm:spPr/>
      <dgm:t>
        <a:bodyPr/>
        <a:lstStyle/>
        <a:p>
          <a:endParaRPr lang="zh-CN" altLang="en-US"/>
        </a:p>
      </dgm:t>
    </dgm:pt>
    <dgm:pt modelId="{8CDB45CC-2467-497C-9BA1-05A44D2B5AE1}" type="pres">
      <dgm:prSet presAssocID="{7F5EB169-C0F0-4604-AF8D-A8FFE2BBA02B}" presName="spacer" presStyleCnt="0"/>
      <dgm:spPr/>
    </dgm:pt>
    <dgm:pt modelId="{B94E957C-12E0-4F55-888D-DC6BD198BB83}" type="pres">
      <dgm:prSet presAssocID="{859FBF6C-FC5F-4173-B565-61C8470D627C}" presName="parentText" presStyleLbl="node1" presStyleIdx="7" presStyleCnt="8">
        <dgm:presLayoutVars>
          <dgm:chMax val="0"/>
          <dgm:bulletEnabled val="1"/>
        </dgm:presLayoutVars>
      </dgm:prSet>
      <dgm:spPr/>
      <dgm:t>
        <a:bodyPr/>
        <a:lstStyle/>
        <a:p>
          <a:endParaRPr lang="zh-CN" altLang="en-US"/>
        </a:p>
      </dgm:t>
    </dgm:pt>
  </dgm:ptLst>
  <dgm:cxnLst>
    <dgm:cxn modelId="{B10E1E14-6E9D-4712-ACD0-3585BFA0F78C}" srcId="{5930A70B-6176-4171-B36E-AF46F01B3188}" destId="{3B70968E-A9D3-442B-AEF7-01FF08E5BD62}" srcOrd="2" destOrd="0" parTransId="{77E5DD60-E0CF-4628-9262-1695CFF45DB7}" sibTransId="{5E706AD5-8C35-4D00-8203-6BF8FD088C3C}"/>
    <dgm:cxn modelId="{11F82940-F7DA-46B3-ABD0-FABB215113B3}" srcId="{5930A70B-6176-4171-B36E-AF46F01B3188}" destId="{5736D47C-DAE7-4EF5-955A-2872D0DE06B1}" srcOrd="3" destOrd="0" parTransId="{57886C7F-FDD8-4405-A339-88C440315EFD}" sibTransId="{4F5AAFFC-B99F-45C7-9B6B-C4A33968A13C}"/>
    <dgm:cxn modelId="{DF3E8750-12C6-49D4-A2C6-EA8C98EF4E93}" srcId="{5930A70B-6176-4171-B36E-AF46F01B3188}" destId="{11D14966-076B-4A0C-9E62-0391AA84D022}" srcOrd="6" destOrd="0" parTransId="{18567A03-4466-4AF5-BCEF-94CE00E3A3D0}" sibTransId="{7F5EB169-C0F0-4604-AF8D-A8FFE2BBA02B}"/>
    <dgm:cxn modelId="{E65EB8DB-4C7D-49E4-902F-635416FECD23}" type="presOf" srcId="{11D14966-076B-4A0C-9E62-0391AA84D022}" destId="{E42CBADF-D9CD-4109-84E1-EC100AED70B1}" srcOrd="0" destOrd="0" presId="urn:microsoft.com/office/officeart/2005/8/layout/vList2"/>
    <dgm:cxn modelId="{BD80A060-7C97-49D0-B55B-FF63E582D4E7}" type="presOf" srcId="{859FBF6C-FC5F-4173-B565-61C8470D627C}" destId="{B94E957C-12E0-4F55-888D-DC6BD198BB83}" srcOrd="0" destOrd="0" presId="urn:microsoft.com/office/officeart/2005/8/layout/vList2"/>
    <dgm:cxn modelId="{5150D195-1157-429F-A6A8-70E8587CA802}" srcId="{5930A70B-6176-4171-B36E-AF46F01B3188}" destId="{B11D7AF4-00F4-481E-8DB1-2B60B7CB7B60}" srcOrd="4" destOrd="0" parTransId="{1289002B-3800-42AF-9F8F-8AA18860CDA5}" sibTransId="{AC204C0E-9969-4EA4-A5EF-623941D1B4B4}"/>
    <dgm:cxn modelId="{B054FDD2-74D3-4EB0-B300-11AE620F2902}" srcId="{5930A70B-6176-4171-B36E-AF46F01B3188}" destId="{859FBF6C-FC5F-4173-B565-61C8470D627C}" srcOrd="7" destOrd="0" parTransId="{DCB26B92-CC4E-4345-A1B7-797810FD52B4}" sibTransId="{E30175FC-3024-4927-B69D-1D75C087B946}"/>
    <dgm:cxn modelId="{4816676B-7A8D-4867-AD42-14FAA1FC77B9}" srcId="{5930A70B-6176-4171-B36E-AF46F01B3188}" destId="{94C7CCA1-E427-4CC0-BD1C-C43EBCF8EBCE}" srcOrd="5" destOrd="0" parTransId="{601B461B-C48B-4695-AA18-5EBE2B91B02B}" sibTransId="{1E1A0011-3DF4-47FE-A55F-7AA4759F702D}"/>
    <dgm:cxn modelId="{230F35DE-C41E-478C-A9F1-D58E41134C8A}" type="presOf" srcId="{94C7CCA1-E427-4CC0-BD1C-C43EBCF8EBCE}" destId="{89B4E188-62C2-41C5-9F4E-BC9E08A7BF6A}" srcOrd="0" destOrd="0" presId="urn:microsoft.com/office/officeart/2005/8/layout/vList2"/>
    <dgm:cxn modelId="{01C1912E-76DB-4CDA-9656-B67AA6B50358}" type="presOf" srcId="{C8F511CB-4691-4A50-9DC9-4D30A9DAC612}" destId="{76F10E95-E71D-41BD-99F9-5D49A36BF8D1}" srcOrd="0" destOrd="0" presId="urn:microsoft.com/office/officeart/2005/8/layout/vList2"/>
    <dgm:cxn modelId="{23AFEB4C-6BDB-4F1A-B396-DB02A90547E7}" type="presOf" srcId="{5736D47C-DAE7-4EF5-955A-2872D0DE06B1}" destId="{0F4EFD83-EB8E-4EF6-BDEC-6F4A8A348486}" srcOrd="0" destOrd="0" presId="urn:microsoft.com/office/officeart/2005/8/layout/vList2"/>
    <dgm:cxn modelId="{6D4C159B-869D-4A25-8F63-95EB2FA24C29}" type="presOf" srcId="{3B70968E-A9D3-442B-AEF7-01FF08E5BD62}" destId="{8FAF64AB-484C-454D-B7B0-2FA6CF270392}" srcOrd="0" destOrd="0" presId="urn:microsoft.com/office/officeart/2005/8/layout/vList2"/>
    <dgm:cxn modelId="{CD26A42F-5780-45CC-A441-8380493E3BD2}" type="presOf" srcId="{5930A70B-6176-4171-B36E-AF46F01B3188}" destId="{DFA69AF0-719E-49DA-A08E-70AD4916E048}" srcOrd="0" destOrd="0" presId="urn:microsoft.com/office/officeart/2005/8/layout/vList2"/>
    <dgm:cxn modelId="{5697E397-73F4-439E-A106-68226BCC6CC9}" srcId="{5930A70B-6176-4171-B36E-AF46F01B3188}" destId="{4375DCF7-007E-40D7-8160-19BA74F89D6C}" srcOrd="0" destOrd="0" parTransId="{3FB8B62D-6577-4389-86AC-CF86682792DD}" sibTransId="{3393F87D-7448-4DBD-9E3B-D70AF64ABBEC}"/>
    <dgm:cxn modelId="{7A73E33B-12AA-4DF1-88B0-C747586760AB}" type="presOf" srcId="{B11D7AF4-00F4-481E-8DB1-2B60B7CB7B60}" destId="{4AC2CE17-A0D6-40B3-83C0-AFCDCA2931BE}" srcOrd="0" destOrd="0" presId="urn:microsoft.com/office/officeart/2005/8/layout/vList2"/>
    <dgm:cxn modelId="{FF3D54D2-6BF2-43E4-B8E1-DFC4679AC9CD}" srcId="{5930A70B-6176-4171-B36E-AF46F01B3188}" destId="{C8F511CB-4691-4A50-9DC9-4D30A9DAC612}" srcOrd="1" destOrd="0" parTransId="{3A521BFE-BBF4-446D-BD10-FF6A0CA6E039}" sibTransId="{216E7EF1-C2FE-433E-AD2D-D6842FF03FD9}"/>
    <dgm:cxn modelId="{044A9449-873F-4BF1-9403-12C15C6127A0}" type="presOf" srcId="{4375DCF7-007E-40D7-8160-19BA74F89D6C}" destId="{AC589E94-5B1F-4188-AFD4-1AFEF7A43653}" srcOrd="0" destOrd="0" presId="urn:microsoft.com/office/officeart/2005/8/layout/vList2"/>
    <dgm:cxn modelId="{D2CAB6FD-3E31-4225-921B-A460FBB3FFBD}" type="presParOf" srcId="{DFA69AF0-719E-49DA-A08E-70AD4916E048}" destId="{AC589E94-5B1F-4188-AFD4-1AFEF7A43653}" srcOrd="0" destOrd="0" presId="urn:microsoft.com/office/officeart/2005/8/layout/vList2"/>
    <dgm:cxn modelId="{989BB116-DE13-4D0B-9B8E-D254FE2D3DC4}" type="presParOf" srcId="{DFA69AF0-719E-49DA-A08E-70AD4916E048}" destId="{46561BE9-3F6A-4D61-8390-63AB697D32BA}" srcOrd="1" destOrd="0" presId="urn:microsoft.com/office/officeart/2005/8/layout/vList2"/>
    <dgm:cxn modelId="{58023C8F-5DCB-455A-B689-76118DB20F31}" type="presParOf" srcId="{DFA69AF0-719E-49DA-A08E-70AD4916E048}" destId="{76F10E95-E71D-41BD-99F9-5D49A36BF8D1}" srcOrd="2" destOrd="0" presId="urn:microsoft.com/office/officeart/2005/8/layout/vList2"/>
    <dgm:cxn modelId="{75B04050-F764-428C-94F8-553DE2CB5980}" type="presParOf" srcId="{DFA69AF0-719E-49DA-A08E-70AD4916E048}" destId="{E551CAEF-883B-433A-9F00-AE9344731277}" srcOrd="3" destOrd="0" presId="urn:microsoft.com/office/officeart/2005/8/layout/vList2"/>
    <dgm:cxn modelId="{43CCE292-DFE9-47DA-B71B-22BA685B84E8}" type="presParOf" srcId="{DFA69AF0-719E-49DA-A08E-70AD4916E048}" destId="{8FAF64AB-484C-454D-B7B0-2FA6CF270392}" srcOrd="4" destOrd="0" presId="urn:microsoft.com/office/officeart/2005/8/layout/vList2"/>
    <dgm:cxn modelId="{51027E06-2966-4D4A-8CFE-04886FE11F6E}" type="presParOf" srcId="{DFA69AF0-719E-49DA-A08E-70AD4916E048}" destId="{4AA82152-A86A-4BB1-BDA5-F322D5BEA840}" srcOrd="5" destOrd="0" presId="urn:microsoft.com/office/officeart/2005/8/layout/vList2"/>
    <dgm:cxn modelId="{EB97A40D-6796-45FF-BF5B-00FE92EB70D4}" type="presParOf" srcId="{DFA69AF0-719E-49DA-A08E-70AD4916E048}" destId="{0F4EFD83-EB8E-4EF6-BDEC-6F4A8A348486}" srcOrd="6" destOrd="0" presId="urn:microsoft.com/office/officeart/2005/8/layout/vList2"/>
    <dgm:cxn modelId="{5C364B38-7372-4C3D-8006-C76486863F9F}" type="presParOf" srcId="{DFA69AF0-719E-49DA-A08E-70AD4916E048}" destId="{81E71843-851F-4507-9E0A-87A1978CDFD5}" srcOrd="7" destOrd="0" presId="urn:microsoft.com/office/officeart/2005/8/layout/vList2"/>
    <dgm:cxn modelId="{AFF98283-2528-4562-8C72-53F875C3784C}" type="presParOf" srcId="{DFA69AF0-719E-49DA-A08E-70AD4916E048}" destId="{4AC2CE17-A0D6-40B3-83C0-AFCDCA2931BE}" srcOrd="8" destOrd="0" presId="urn:microsoft.com/office/officeart/2005/8/layout/vList2"/>
    <dgm:cxn modelId="{581D9E22-E40F-4177-BE95-62457722F70B}" type="presParOf" srcId="{DFA69AF0-719E-49DA-A08E-70AD4916E048}" destId="{FBB52E1F-ADB0-4A13-91CE-C785F93FA2ED}" srcOrd="9" destOrd="0" presId="urn:microsoft.com/office/officeart/2005/8/layout/vList2"/>
    <dgm:cxn modelId="{9F12D271-8D1E-4D91-AC67-0176397953AF}" type="presParOf" srcId="{DFA69AF0-719E-49DA-A08E-70AD4916E048}" destId="{89B4E188-62C2-41C5-9F4E-BC9E08A7BF6A}" srcOrd="10" destOrd="0" presId="urn:microsoft.com/office/officeart/2005/8/layout/vList2"/>
    <dgm:cxn modelId="{3302F8BE-9B3F-40ED-83D4-4CAD776826ED}" type="presParOf" srcId="{DFA69AF0-719E-49DA-A08E-70AD4916E048}" destId="{1E00723E-413C-4C1B-8C2D-DC77E30DCCED}" srcOrd="11" destOrd="0" presId="urn:microsoft.com/office/officeart/2005/8/layout/vList2"/>
    <dgm:cxn modelId="{3C7F1710-EDC5-4ACB-92F7-44D8EA874D4C}" type="presParOf" srcId="{DFA69AF0-719E-49DA-A08E-70AD4916E048}" destId="{E42CBADF-D9CD-4109-84E1-EC100AED70B1}" srcOrd="12" destOrd="0" presId="urn:microsoft.com/office/officeart/2005/8/layout/vList2"/>
    <dgm:cxn modelId="{8F5584C2-7509-43A3-9996-1569DB684999}" type="presParOf" srcId="{DFA69AF0-719E-49DA-A08E-70AD4916E048}" destId="{8CDB45CC-2467-497C-9BA1-05A44D2B5AE1}" srcOrd="13" destOrd="0" presId="urn:microsoft.com/office/officeart/2005/8/layout/vList2"/>
    <dgm:cxn modelId="{1FE91876-958A-4FA4-B1FF-7AE3F0AA99F4}" type="presParOf" srcId="{DFA69AF0-719E-49DA-A08E-70AD4916E048}" destId="{B94E957C-12E0-4F55-888D-DC6BD198BB83}" srcOrd="1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27E924-536E-429D-A9D4-C7925C6F28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304F5A74-5CF9-439E-9B6F-A44B92F14A76}">
      <dgm:prSet/>
      <dgm:spPr/>
      <dgm:t>
        <a:bodyPr/>
        <a:lstStyle/>
        <a:p>
          <a:pPr rtl="0"/>
          <a:r>
            <a:rPr lang="zh-CN" dirty="0" smtClean="0"/>
            <a:t>外语教师发展理论</a:t>
          </a:r>
          <a:endParaRPr lang="en-US" dirty="0"/>
        </a:p>
      </dgm:t>
    </dgm:pt>
    <dgm:pt modelId="{403786B3-E118-4D48-B53B-E9EB41E53C6F}" type="parTrans" cxnId="{564F22BA-BAFB-41FE-B038-BDAD0A0F6CBC}">
      <dgm:prSet/>
      <dgm:spPr/>
      <dgm:t>
        <a:bodyPr/>
        <a:lstStyle/>
        <a:p>
          <a:endParaRPr lang="zh-CN" altLang="en-US"/>
        </a:p>
      </dgm:t>
    </dgm:pt>
    <dgm:pt modelId="{F8E46696-545E-4BA7-921F-82A0439B4F28}" type="sibTrans" cxnId="{564F22BA-BAFB-41FE-B038-BDAD0A0F6CBC}">
      <dgm:prSet/>
      <dgm:spPr/>
      <dgm:t>
        <a:bodyPr/>
        <a:lstStyle/>
        <a:p>
          <a:endParaRPr lang="zh-CN" altLang="en-US"/>
        </a:p>
      </dgm:t>
    </dgm:pt>
    <dgm:pt modelId="{A6BC25F3-FE3A-4621-B4B3-190DF666B4C0}">
      <dgm:prSet/>
      <dgm:spPr/>
      <dgm:t>
        <a:bodyPr/>
        <a:lstStyle/>
        <a:p>
          <a:pPr rtl="0"/>
          <a:r>
            <a:rPr lang="zh-CN" dirty="0" smtClean="0"/>
            <a:t>教师需求、教师信念、教师决策</a:t>
          </a:r>
          <a:endParaRPr lang="en-US" dirty="0"/>
        </a:p>
      </dgm:t>
    </dgm:pt>
    <dgm:pt modelId="{F6EB39D2-ECBF-401D-A516-97519D88B373}" type="parTrans" cxnId="{224E6406-2035-4EC7-81F7-2668A9405CBF}">
      <dgm:prSet/>
      <dgm:spPr/>
      <dgm:t>
        <a:bodyPr/>
        <a:lstStyle/>
        <a:p>
          <a:endParaRPr lang="zh-CN" altLang="en-US"/>
        </a:p>
      </dgm:t>
    </dgm:pt>
    <dgm:pt modelId="{8F74B14D-EDDD-4BB5-8BFD-BD339034CDB5}" type="sibTrans" cxnId="{224E6406-2035-4EC7-81F7-2668A9405CBF}">
      <dgm:prSet/>
      <dgm:spPr/>
      <dgm:t>
        <a:bodyPr/>
        <a:lstStyle/>
        <a:p>
          <a:endParaRPr lang="zh-CN" altLang="en-US"/>
        </a:p>
      </dgm:t>
    </dgm:pt>
    <dgm:pt modelId="{C40AE52F-DCD6-4E23-98BF-D634B0BF7BAA}">
      <dgm:prSet/>
      <dgm:spPr/>
      <dgm:t>
        <a:bodyPr/>
        <a:lstStyle/>
        <a:p>
          <a:pPr rtl="0"/>
          <a:r>
            <a:rPr lang="zh-CN" dirty="0" smtClean="0"/>
            <a:t>教师知识、教师自主性、教师评估</a:t>
          </a:r>
          <a:endParaRPr lang="en-US" dirty="0"/>
        </a:p>
      </dgm:t>
    </dgm:pt>
    <dgm:pt modelId="{AC9949FE-5874-4032-814E-E88D97858B53}" type="parTrans" cxnId="{693721CA-82F5-45D3-805F-AEAC1F2EFD42}">
      <dgm:prSet/>
      <dgm:spPr/>
      <dgm:t>
        <a:bodyPr/>
        <a:lstStyle/>
        <a:p>
          <a:endParaRPr lang="zh-CN" altLang="en-US"/>
        </a:p>
      </dgm:t>
    </dgm:pt>
    <dgm:pt modelId="{34A37D42-2740-424B-8829-C2EEAC48FD29}" type="sibTrans" cxnId="{693721CA-82F5-45D3-805F-AEAC1F2EFD42}">
      <dgm:prSet/>
      <dgm:spPr/>
      <dgm:t>
        <a:bodyPr/>
        <a:lstStyle/>
        <a:p>
          <a:endParaRPr lang="zh-CN" altLang="en-US"/>
        </a:p>
      </dgm:t>
    </dgm:pt>
    <dgm:pt modelId="{C0DAF49A-18DC-46D4-BCEC-F3013D865C19}">
      <dgm:prSet/>
      <dgm:spPr/>
      <dgm:t>
        <a:bodyPr/>
        <a:lstStyle/>
        <a:p>
          <a:pPr rtl="0"/>
          <a:r>
            <a:rPr lang="zh-CN" dirty="0" smtClean="0"/>
            <a:t>教学专长和教学风格、专家教师与新手教师对比</a:t>
          </a:r>
          <a:endParaRPr lang="en-US" dirty="0"/>
        </a:p>
      </dgm:t>
    </dgm:pt>
    <dgm:pt modelId="{0FC179A9-9018-432E-A6E4-5EC39A952F2C}" type="parTrans" cxnId="{243820BE-81C4-4CF7-94A3-3DB947E07DDB}">
      <dgm:prSet/>
      <dgm:spPr/>
      <dgm:t>
        <a:bodyPr/>
        <a:lstStyle/>
        <a:p>
          <a:endParaRPr lang="zh-CN" altLang="en-US"/>
        </a:p>
      </dgm:t>
    </dgm:pt>
    <dgm:pt modelId="{77421CDF-657B-4949-ABC8-89F7D5BF10D5}" type="sibTrans" cxnId="{243820BE-81C4-4CF7-94A3-3DB947E07DDB}">
      <dgm:prSet/>
      <dgm:spPr/>
      <dgm:t>
        <a:bodyPr/>
        <a:lstStyle/>
        <a:p>
          <a:endParaRPr lang="zh-CN" altLang="en-US"/>
        </a:p>
      </dgm:t>
    </dgm:pt>
    <dgm:pt modelId="{977F3072-6386-4D15-9F83-C335B68D2E58}">
      <dgm:prSet/>
      <dgm:spPr/>
      <dgm:t>
        <a:bodyPr/>
        <a:lstStyle/>
        <a:p>
          <a:pPr rtl="0"/>
          <a:r>
            <a:rPr lang="zh-CN" dirty="0" smtClean="0"/>
            <a:t>教师发展模式、教师教育政策</a:t>
          </a:r>
          <a:endParaRPr lang="en-US" dirty="0"/>
        </a:p>
      </dgm:t>
    </dgm:pt>
    <dgm:pt modelId="{B6C7F2CE-768C-4130-950A-11C4271B9195}" type="parTrans" cxnId="{1B240841-7DE8-480E-9A18-70FB671731B9}">
      <dgm:prSet/>
      <dgm:spPr/>
      <dgm:t>
        <a:bodyPr/>
        <a:lstStyle/>
        <a:p>
          <a:endParaRPr lang="zh-CN" altLang="en-US"/>
        </a:p>
      </dgm:t>
    </dgm:pt>
    <dgm:pt modelId="{3E17C0CA-1F9D-4D85-B081-F25D85DBBE47}" type="sibTrans" cxnId="{1B240841-7DE8-480E-9A18-70FB671731B9}">
      <dgm:prSet/>
      <dgm:spPr/>
      <dgm:t>
        <a:bodyPr/>
        <a:lstStyle/>
        <a:p>
          <a:endParaRPr lang="zh-CN" altLang="en-US"/>
        </a:p>
      </dgm:t>
    </dgm:pt>
    <dgm:pt modelId="{3A4966BC-90B0-4CD3-AEB8-37838152413B}">
      <dgm:prSet/>
      <dgm:spPr/>
      <dgm:t>
        <a:bodyPr/>
        <a:lstStyle/>
        <a:p>
          <a:pPr rtl="0"/>
          <a:r>
            <a:rPr lang="zh-CN" dirty="0" smtClean="0"/>
            <a:t>外语专业教师评估体系</a:t>
          </a:r>
          <a:endParaRPr lang="zh-CN" dirty="0"/>
        </a:p>
      </dgm:t>
    </dgm:pt>
    <dgm:pt modelId="{C33CD48B-A3BC-4666-9E85-E3C61A800796}" type="parTrans" cxnId="{C0BDCF99-CBA0-483B-82DC-FE062BAFD543}">
      <dgm:prSet/>
      <dgm:spPr/>
      <dgm:t>
        <a:bodyPr/>
        <a:lstStyle/>
        <a:p>
          <a:endParaRPr lang="zh-CN" altLang="en-US"/>
        </a:p>
      </dgm:t>
    </dgm:pt>
    <dgm:pt modelId="{63434E5B-77D2-42AC-AF92-E0B85C6E62C5}" type="sibTrans" cxnId="{C0BDCF99-CBA0-483B-82DC-FE062BAFD543}">
      <dgm:prSet/>
      <dgm:spPr/>
      <dgm:t>
        <a:bodyPr/>
        <a:lstStyle/>
        <a:p>
          <a:endParaRPr lang="zh-CN" altLang="en-US"/>
        </a:p>
      </dgm:t>
    </dgm:pt>
    <dgm:pt modelId="{FEBE114D-4E90-446E-8B9B-350DFD07A3DB}" type="pres">
      <dgm:prSet presAssocID="{5727E924-536E-429D-A9D4-C7925C6F28EE}" presName="linear" presStyleCnt="0">
        <dgm:presLayoutVars>
          <dgm:animLvl val="lvl"/>
          <dgm:resizeHandles val="exact"/>
        </dgm:presLayoutVars>
      </dgm:prSet>
      <dgm:spPr/>
      <dgm:t>
        <a:bodyPr/>
        <a:lstStyle/>
        <a:p>
          <a:endParaRPr lang="zh-CN" altLang="en-US"/>
        </a:p>
      </dgm:t>
    </dgm:pt>
    <dgm:pt modelId="{2A5CC225-BA65-47D4-A308-424AD2BC37F5}" type="pres">
      <dgm:prSet presAssocID="{304F5A74-5CF9-439E-9B6F-A44B92F14A76}" presName="parentText" presStyleLbl="node1" presStyleIdx="0" presStyleCnt="6">
        <dgm:presLayoutVars>
          <dgm:chMax val="0"/>
          <dgm:bulletEnabled val="1"/>
        </dgm:presLayoutVars>
      </dgm:prSet>
      <dgm:spPr/>
      <dgm:t>
        <a:bodyPr/>
        <a:lstStyle/>
        <a:p>
          <a:endParaRPr lang="zh-CN" altLang="en-US"/>
        </a:p>
      </dgm:t>
    </dgm:pt>
    <dgm:pt modelId="{BDFEA3C0-489D-43BC-85F5-FE3AB53B4EC3}" type="pres">
      <dgm:prSet presAssocID="{F8E46696-545E-4BA7-921F-82A0439B4F28}" presName="spacer" presStyleCnt="0"/>
      <dgm:spPr/>
    </dgm:pt>
    <dgm:pt modelId="{EECFA833-A041-48B0-997B-9959BD6D6170}" type="pres">
      <dgm:prSet presAssocID="{A6BC25F3-FE3A-4621-B4B3-190DF666B4C0}" presName="parentText" presStyleLbl="node1" presStyleIdx="1" presStyleCnt="6">
        <dgm:presLayoutVars>
          <dgm:chMax val="0"/>
          <dgm:bulletEnabled val="1"/>
        </dgm:presLayoutVars>
      </dgm:prSet>
      <dgm:spPr/>
      <dgm:t>
        <a:bodyPr/>
        <a:lstStyle/>
        <a:p>
          <a:endParaRPr lang="zh-CN" altLang="en-US"/>
        </a:p>
      </dgm:t>
    </dgm:pt>
    <dgm:pt modelId="{75E20336-6365-4F88-A532-9687389A8F2D}" type="pres">
      <dgm:prSet presAssocID="{8F74B14D-EDDD-4BB5-8BFD-BD339034CDB5}" presName="spacer" presStyleCnt="0"/>
      <dgm:spPr/>
    </dgm:pt>
    <dgm:pt modelId="{3CA45D8E-CEAD-45D8-B83E-70AF1E30C243}" type="pres">
      <dgm:prSet presAssocID="{C40AE52F-DCD6-4E23-98BF-D634B0BF7BAA}" presName="parentText" presStyleLbl="node1" presStyleIdx="2" presStyleCnt="6">
        <dgm:presLayoutVars>
          <dgm:chMax val="0"/>
          <dgm:bulletEnabled val="1"/>
        </dgm:presLayoutVars>
      </dgm:prSet>
      <dgm:spPr/>
      <dgm:t>
        <a:bodyPr/>
        <a:lstStyle/>
        <a:p>
          <a:endParaRPr lang="zh-CN" altLang="en-US"/>
        </a:p>
      </dgm:t>
    </dgm:pt>
    <dgm:pt modelId="{A4741B94-9064-4C87-87D9-02C9555428FB}" type="pres">
      <dgm:prSet presAssocID="{34A37D42-2740-424B-8829-C2EEAC48FD29}" presName="spacer" presStyleCnt="0"/>
      <dgm:spPr/>
    </dgm:pt>
    <dgm:pt modelId="{BCF5AD7C-E6D7-457B-91D1-65C1966C3E28}" type="pres">
      <dgm:prSet presAssocID="{C0DAF49A-18DC-46D4-BCEC-F3013D865C19}" presName="parentText" presStyleLbl="node1" presStyleIdx="3" presStyleCnt="6">
        <dgm:presLayoutVars>
          <dgm:chMax val="0"/>
          <dgm:bulletEnabled val="1"/>
        </dgm:presLayoutVars>
      </dgm:prSet>
      <dgm:spPr/>
      <dgm:t>
        <a:bodyPr/>
        <a:lstStyle/>
        <a:p>
          <a:endParaRPr lang="zh-CN" altLang="en-US"/>
        </a:p>
      </dgm:t>
    </dgm:pt>
    <dgm:pt modelId="{A4490AEB-0BB9-43CD-A2C0-77FC3E273F3C}" type="pres">
      <dgm:prSet presAssocID="{77421CDF-657B-4949-ABC8-89F7D5BF10D5}" presName="spacer" presStyleCnt="0"/>
      <dgm:spPr/>
    </dgm:pt>
    <dgm:pt modelId="{154C658B-F222-4DC6-882E-BF94E7C68E96}" type="pres">
      <dgm:prSet presAssocID="{977F3072-6386-4D15-9F83-C335B68D2E58}" presName="parentText" presStyleLbl="node1" presStyleIdx="4" presStyleCnt="6">
        <dgm:presLayoutVars>
          <dgm:chMax val="0"/>
          <dgm:bulletEnabled val="1"/>
        </dgm:presLayoutVars>
      </dgm:prSet>
      <dgm:spPr/>
      <dgm:t>
        <a:bodyPr/>
        <a:lstStyle/>
        <a:p>
          <a:endParaRPr lang="zh-CN" altLang="en-US"/>
        </a:p>
      </dgm:t>
    </dgm:pt>
    <dgm:pt modelId="{9CD3A947-C7C0-4E4C-B52A-9BE7302705FE}" type="pres">
      <dgm:prSet presAssocID="{3E17C0CA-1F9D-4D85-B081-F25D85DBBE47}" presName="spacer" presStyleCnt="0"/>
      <dgm:spPr/>
    </dgm:pt>
    <dgm:pt modelId="{B98519C0-8388-4E82-B6FC-FEF068B4A35B}" type="pres">
      <dgm:prSet presAssocID="{3A4966BC-90B0-4CD3-AEB8-37838152413B}" presName="parentText" presStyleLbl="node1" presStyleIdx="5" presStyleCnt="6">
        <dgm:presLayoutVars>
          <dgm:chMax val="0"/>
          <dgm:bulletEnabled val="1"/>
        </dgm:presLayoutVars>
      </dgm:prSet>
      <dgm:spPr/>
      <dgm:t>
        <a:bodyPr/>
        <a:lstStyle/>
        <a:p>
          <a:endParaRPr lang="zh-CN" altLang="en-US"/>
        </a:p>
      </dgm:t>
    </dgm:pt>
  </dgm:ptLst>
  <dgm:cxnLst>
    <dgm:cxn modelId="{C0BDCF99-CBA0-483B-82DC-FE062BAFD543}" srcId="{5727E924-536E-429D-A9D4-C7925C6F28EE}" destId="{3A4966BC-90B0-4CD3-AEB8-37838152413B}" srcOrd="5" destOrd="0" parTransId="{C33CD48B-A3BC-4666-9E85-E3C61A800796}" sibTransId="{63434E5B-77D2-42AC-AF92-E0B85C6E62C5}"/>
    <dgm:cxn modelId="{551EC1EE-2483-4FB3-BE38-AE123B2B79A4}" type="presOf" srcId="{304F5A74-5CF9-439E-9B6F-A44B92F14A76}" destId="{2A5CC225-BA65-47D4-A308-424AD2BC37F5}" srcOrd="0" destOrd="0" presId="urn:microsoft.com/office/officeart/2005/8/layout/vList2"/>
    <dgm:cxn modelId="{75E2C1D5-EC02-44DB-9A81-EE783C7AC2FB}" type="presOf" srcId="{3A4966BC-90B0-4CD3-AEB8-37838152413B}" destId="{B98519C0-8388-4E82-B6FC-FEF068B4A35B}" srcOrd="0" destOrd="0" presId="urn:microsoft.com/office/officeart/2005/8/layout/vList2"/>
    <dgm:cxn modelId="{564F22BA-BAFB-41FE-B038-BDAD0A0F6CBC}" srcId="{5727E924-536E-429D-A9D4-C7925C6F28EE}" destId="{304F5A74-5CF9-439E-9B6F-A44B92F14A76}" srcOrd="0" destOrd="0" parTransId="{403786B3-E118-4D48-B53B-E9EB41E53C6F}" sibTransId="{F8E46696-545E-4BA7-921F-82A0439B4F28}"/>
    <dgm:cxn modelId="{8EBC9C42-64D1-40F9-8EDA-BE8069B0797A}" type="presOf" srcId="{977F3072-6386-4D15-9F83-C335B68D2E58}" destId="{154C658B-F222-4DC6-882E-BF94E7C68E96}" srcOrd="0" destOrd="0" presId="urn:microsoft.com/office/officeart/2005/8/layout/vList2"/>
    <dgm:cxn modelId="{243820BE-81C4-4CF7-94A3-3DB947E07DDB}" srcId="{5727E924-536E-429D-A9D4-C7925C6F28EE}" destId="{C0DAF49A-18DC-46D4-BCEC-F3013D865C19}" srcOrd="3" destOrd="0" parTransId="{0FC179A9-9018-432E-A6E4-5EC39A952F2C}" sibTransId="{77421CDF-657B-4949-ABC8-89F7D5BF10D5}"/>
    <dgm:cxn modelId="{BBC5E532-A9CC-48C7-97B0-A0D9F1ED014E}" type="presOf" srcId="{C40AE52F-DCD6-4E23-98BF-D634B0BF7BAA}" destId="{3CA45D8E-CEAD-45D8-B83E-70AF1E30C243}" srcOrd="0" destOrd="0" presId="urn:microsoft.com/office/officeart/2005/8/layout/vList2"/>
    <dgm:cxn modelId="{1B240841-7DE8-480E-9A18-70FB671731B9}" srcId="{5727E924-536E-429D-A9D4-C7925C6F28EE}" destId="{977F3072-6386-4D15-9F83-C335B68D2E58}" srcOrd="4" destOrd="0" parTransId="{B6C7F2CE-768C-4130-950A-11C4271B9195}" sibTransId="{3E17C0CA-1F9D-4D85-B081-F25D85DBBE47}"/>
    <dgm:cxn modelId="{386E8638-5117-40ED-9AC7-1BBA12CD7000}" type="presOf" srcId="{A6BC25F3-FE3A-4621-B4B3-190DF666B4C0}" destId="{EECFA833-A041-48B0-997B-9959BD6D6170}" srcOrd="0" destOrd="0" presId="urn:microsoft.com/office/officeart/2005/8/layout/vList2"/>
    <dgm:cxn modelId="{224E6406-2035-4EC7-81F7-2668A9405CBF}" srcId="{5727E924-536E-429D-A9D4-C7925C6F28EE}" destId="{A6BC25F3-FE3A-4621-B4B3-190DF666B4C0}" srcOrd="1" destOrd="0" parTransId="{F6EB39D2-ECBF-401D-A516-97519D88B373}" sibTransId="{8F74B14D-EDDD-4BB5-8BFD-BD339034CDB5}"/>
    <dgm:cxn modelId="{BE52BCBB-881E-4A36-A22E-0B591DE079AA}" type="presOf" srcId="{C0DAF49A-18DC-46D4-BCEC-F3013D865C19}" destId="{BCF5AD7C-E6D7-457B-91D1-65C1966C3E28}" srcOrd="0" destOrd="0" presId="urn:microsoft.com/office/officeart/2005/8/layout/vList2"/>
    <dgm:cxn modelId="{F9CC44CC-85A4-4736-9F1F-672BE48440F7}" type="presOf" srcId="{5727E924-536E-429D-A9D4-C7925C6F28EE}" destId="{FEBE114D-4E90-446E-8B9B-350DFD07A3DB}" srcOrd="0" destOrd="0" presId="urn:microsoft.com/office/officeart/2005/8/layout/vList2"/>
    <dgm:cxn modelId="{693721CA-82F5-45D3-805F-AEAC1F2EFD42}" srcId="{5727E924-536E-429D-A9D4-C7925C6F28EE}" destId="{C40AE52F-DCD6-4E23-98BF-D634B0BF7BAA}" srcOrd="2" destOrd="0" parTransId="{AC9949FE-5874-4032-814E-E88D97858B53}" sibTransId="{34A37D42-2740-424B-8829-C2EEAC48FD29}"/>
    <dgm:cxn modelId="{8A92E0FA-90AA-40F2-BB3E-FA968ED61C0F}" type="presParOf" srcId="{FEBE114D-4E90-446E-8B9B-350DFD07A3DB}" destId="{2A5CC225-BA65-47D4-A308-424AD2BC37F5}" srcOrd="0" destOrd="0" presId="urn:microsoft.com/office/officeart/2005/8/layout/vList2"/>
    <dgm:cxn modelId="{71308704-42E5-4BF3-985F-C73A05335C87}" type="presParOf" srcId="{FEBE114D-4E90-446E-8B9B-350DFD07A3DB}" destId="{BDFEA3C0-489D-43BC-85F5-FE3AB53B4EC3}" srcOrd="1" destOrd="0" presId="urn:microsoft.com/office/officeart/2005/8/layout/vList2"/>
    <dgm:cxn modelId="{03365DBA-05EE-4F40-807C-09EF3A6ACB81}" type="presParOf" srcId="{FEBE114D-4E90-446E-8B9B-350DFD07A3DB}" destId="{EECFA833-A041-48B0-997B-9959BD6D6170}" srcOrd="2" destOrd="0" presId="urn:microsoft.com/office/officeart/2005/8/layout/vList2"/>
    <dgm:cxn modelId="{F4B407B9-439C-4B96-A61B-33A2E043DDCF}" type="presParOf" srcId="{FEBE114D-4E90-446E-8B9B-350DFD07A3DB}" destId="{75E20336-6365-4F88-A532-9687389A8F2D}" srcOrd="3" destOrd="0" presId="urn:microsoft.com/office/officeart/2005/8/layout/vList2"/>
    <dgm:cxn modelId="{1BC51FF2-918F-4EA0-AD99-8B01A7016FE0}" type="presParOf" srcId="{FEBE114D-4E90-446E-8B9B-350DFD07A3DB}" destId="{3CA45D8E-CEAD-45D8-B83E-70AF1E30C243}" srcOrd="4" destOrd="0" presId="urn:microsoft.com/office/officeart/2005/8/layout/vList2"/>
    <dgm:cxn modelId="{233A2C88-06E3-4658-9E52-B3A12E2EF6F4}" type="presParOf" srcId="{FEBE114D-4E90-446E-8B9B-350DFD07A3DB}" destId="{A4741B94-9064-4C87-87D9-02C9555428FB}" srcOrd="5" destOrd="0" presId="urn:microsoft.com/office/officeart/2005/8/layout/vList2"/>
    <dgm:cxn modelId="{D407B582-C5E1-4BB3-BB49-7F8EC1DD1E34}" type="presParOf" srcId="{FEBE114D-4E90-446E-8B9B-350DFD07A3DB}" destId="{BCF5AD7C-E6D7-457B-91D1-65C1966C3E28}" srcOrd="6" destOrd="0" presId="urn:microsoft.com/office/officeart/2005/8/layout/vList2"/>
    <dgm:cxn modelId="{D559E024-5321-4FB9-AE0E-CF5854235553}" type="presParOf" srcId="{FEBE114D-4E90-446E-8B9B-350DFD07A3DB}" destId="{A4490AEB-0BB9-43CD-A2C0-77FC3E273F3C}" srcOrd="7" destOrd="0" presId="urn:microsoft.com/office/officeart/2005/8/layout/vList2"/>
    <dgm:cxn modelId="{7FF1A814-6A73-42C8-BF6A-DB0E750E90AD}" type="presParOf" srcId="{FEBE114D-4E90-446E-8B9B-350DFD07A3DB}" destId="{154C658B-F222-4DC6-882E-BF94E7C68E96}" srcOrd="8" destOrd="0" presId="urn:microsoft.com/office/officeart/2005/8/layout/vList2"/>
    <dgm:cxn modelId="{88A387A3-B485-47AB-8CF9-146E56E244DA}" type="presParOf" srcId="{FEBE114D-4E90-446E-8B9B-350DFD07A3DB}" destId="{9CD3A947-C7C0-4E4C-B52A-9BE7302705FE}" srcOrd="9" destOrd="0" presId="urn:microsoft.com/office/officeart/2005/8/layout/vList2"/>
    <dgm:cxn modelId="{DAA0B082-6624-494E-9BFF-DFBD7A1C7755}" type="presParOf" srcId="{FEBE114D-4E90-446E-8B9B-350DFD07A3DB}" destId="{B98519C0-8388-4E82-B6FC-FEF068B4A35B}"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E3738A-C204-414C-827F-4F58D0FF318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BE4D45D8-BB5F-4760-8A27-C8C24C3A6EA5}">
      <dgm:prSet/>
      <dgm:spPr/>
      <dgm:t>
        <a:bodyPr/>
        <a:lstStyle/>
        <a:p>
          <a:pPr rtl="0"/>
          <a:r>
            <a:rPr lang="zh-CN" dirty="0" smtClean="0"/>
            <a:t>国际中国研究文献调查</a:t>
          </a:r>
          <a:endParaRPr lang="en-US" dirty="0"/>
        </a:p>
      </dgm:t>
    </dgm:pt>
    <dgm:pt modelId="{87BC6E71-EBC3-4F34-9D7C-AFF358C56727}" type="parTrans" cxnId="{6ADFCF16-B02C-4DC1-9874-DC5A3AC46F6B}">
      <dgm:prSet/>
      <dgm:spPr/>
      <dgm:t>
        <a:bodyPr/>
        <a:lstStyle/>
        <a:p>
          <a:endParaRPr lang="zh-CN" altLang="en-US"/>
        </a:p>
      </dgm:t>
    </dgm:pt>
    <dgm:pt modelId="{063C8CCD-E2DA-4B69-AA39-AE752A4F0BCE}" type="sibTrans" cxnId="{6ADFCF16-B02C-4DC1-9874-DC5A3AC46F6B}">
      <dgm:prSet/>
      <dgm:spPr/>
      <dgm:t>
        <a:bodyPr/>
        <a:lstStyle/>
        <a:p>
          <a:endParaRPr lang="zh-CN" altLang="en-US"/>
        </a:p>
      </dgm:t>
    </dgm:pt>
    <dgm:pt modelId="{EBCD5786-9F10-4A24-835F-BA0E0CAC8411}">
      <dgm:prSet/>
      <dgm:spPr/>
      <dgm:t>
        <a:bodyPr/>
        <a:lstStyle/>
        <a:p>
          <a:pPr rtl="0"/>
          <a:r>
            <a:rPr lang="zh-CN" dirty="0" smtClean="0"/>
            <a:t>国外中国学研究</a:t>
          </a:r>
          <a:endParaRPr lang="en-US" dirty="0"/>
        </a:p>
      </dgm:t>
    </dgm:pt>
    <dgm:pt modelId="{103C04B0-65B2-460B-9C5E-BFEEC2F1B814}" type="parTrans" cxnId="{0BA6EB7E-E7BB-46CD-8974-148369E152D8}">
      <dgm:prSet/>
      <dgm:spPr/>
      <dgm:t>
        <a:bodyPr/>
        <a:lstStyle/>
        <a:p>
          <a:endParaRPr lang="zh-CN" altLang="en-US"/>
        </a:p>
      </dgm:t>
    </dgm:pt>
    <dgm:pt modelId="{A7FD8AF4-5CD6-4D56-BA21-80F949ACFB33}" type="sibTrans" cxnId="{0BA6EB7E-E7BB-46CD-8974-148369E152D8}">
      <dgm:prSet/>
      <dgm:spPr/>
      <dgm:t>
        <a:bodyPr/>
        <a:lstStyle/>
        <a:p>
          <a:endParaRPr lang="zh-CN" altLang="en-US"/>
        </a:p>
      </dgm:t>
    </dgm:pt>
    <dgm:pt modelId="{A2C6CD0E-5799-424D-B553-9B1F1117C4F0}">
      <dgm:prSet/>
      <dgm:spPr/>
      <dgm:t>
        <a:bodyPr/>
        <a:lstStyle/>
        <a:p>
          <a:pPr rtl="0"/>
          <a:r>
            <a:rPr lang="zh-CN" dirty="0" smtClean="0"/>
            <a:t>中国文化传播史研究</a:t>
          </a:r>
          <a:endParaRPr lang="en-US" dirty="0"/>
        </a:p>
      </dgm:t>
    </dgm:pt>
    <dgm:pt modelId="{C07D635B-AE1D-4666-875F-BD4412D58C07}" type="parTrans" cxnId="{981047AD-D772-4DC7-824F-8C8DE53AD3F2}">
      <dgm:prSet/>
      <dgm:spPr/>
      <dgm:t>
        <a:bodyPr/>
        <a:lstStyle/>
        <a:p>
          <a:endParaRPr lang="zh-CN" altLang="en-US"/>
        </a:p>
      </dgm:t>
    </dgm:pt>
    <dgm:pt modelId="{35031662-9A44-48BF-8C15-69A10D7052F7}" type="sibTrans" cxnId="{981047AD-D772-4DC7-824F-8C8DE53AD3F2}">
      <dgm:prSet/>
      <dgm:spPr/>
      <dgm:t>
        <a:bodyPr/>
        <a:lstStyle/>
        <a:p>
          <a:endParaRPr lang="zh-CN" altLang="en-US"/>
        </a:p>
      </dgm:t>
    </dgm:pt>
    <dgm:pt modelId="{68B80261-5671-41FF-9FAB-A1F8910B9803}">
      <dgm:prSet/>
      <dgm:spPr/>
      <dgm:t>
        <a:bodyPr/>
        <a:lstStyle/>
        <a:p>
          <a:pPr rtl="0"/>
          <a:r>
            <a:rPr lang="zh-CN" dirty="0" smtClean="0"/>
            <a:t>西方国家文化策略研究</a:t>
          </a:r>
          <a:endParaRPr lang="en-US" dirty="0"/>
        </a:p>
      </dgm:t>
    </dgm:pt>
    <dgm:pt modelId="{C2E49E98-837C-480E-857D-5BED7798A19B}" type="parTrans" cxnId="{2199C65E-9DAC-4AAE-8D14-E08AB74B0EBF}">
      <dgm:prSet/>
      <dgm:spPr/>
      <dgm:t>
        <a:bodyPr/>
        <a:lstStyle/>
        <a:p>
          <a:endParaRPr lang="zh-CN" altLang="en-US"/>
        </a:p>
      </dgm:t>
    </dgm:pt>
    <dgm:pt modelId="{72DB8605-6419-4621-9BDB-69BA70A3B82D}" type="sibTrans" cxnId="{2199C65E-9DAC-4AAE-8D14-E08AB74B0EBF}">
      <dgm:prSet/>
      <dgm:spPr/>
      <dgm:t>
        <a:bodyPr/>
        <a:lstStyle/>
        <a:p>
          <a:endParaRPr lang="zh-CN" altLang="en-US"/>
        </a:p>
      </dgm:t>
    </dgm:pt>
    <dgm:pt modelId="{44AE4BA5-5629-4C72-96A1-547B5CC00DAA}">
      <dgm:prSet/>
      <dgm:spPr/>
      <dgm:t>
        <a:bodyPr/>
        <a:lstStyle/>
        <a:p>
          <a:pPr rtl="0"/>
          <a:r>
            <a:rPr lang="zh-CN" dirty="0" smtClean="0"/>
            <a:t>中国文化国际化策略研究</a:t>
          </a:r>
          <a:endParaRPr lang="en-US" dirty="0"/>
        </a:p>
      </dgm:t>
    </dgm:pt>
    <dgm:pt modelId="{1CF0DDA3-EEBC-4A40-BE17-92BBBB9DD3AD}" type="parTrans" cxnId="{9DAE6554-ADFC-4724-9B4B-25C39502B545}">
      <dgm:prSet/>
      <dgm:spPr/>
      <dgm:t>
        <a:bodyPr/>
        <a:lstStyle/>
        <a:p>
          <a:endParaRPr lang="zh-CN" altLang="en-US"/>
        </a:p>
      </dgm:t>
    </dgm:pt>
    <dgm:pt modelId="{C5983750-4C46-4B7E-A2BB-2038BEC749C7}" type="sibTrans" cxnId="{9DAE6554-ADFC-4724-9B4B-25C39502B545}">
      <dgm:prSet/>
      <dgm:spPr/>
      <dgm:t>
        <a:bodyPr/>
        <a:lstStyle/>
        <a:p>
          <a:endParaRPr lang="zh-CN" altLang="en-US"/>
        </a:p>
      </dgm:t>
    </dgm:pt>
    <dgm:pt modelId="{13537B53-E220-4ACD-846E-F692B52322A0}">
      <dgm:prSet/>
      <dgm:spPr/>
      <dgm:t>
        <a:bodyPr/>
        <a:lstStyle/>
        <a:p>
          <a:pPr rtl="0"/>
          <a:r>
            <a:rPr lang="zh-CN" dirty="0" smtClean="0"/>
            <a:t>国外中国学家资源调查</a:t>
          </a:r>
          <a:endParaRPr lang="en-US" dirty="0"/>
        </a:p>
      </dgm:t>
    </dgm:pt>
    <dgm:pt modelId="{3B7BFB38-0B74-4062-8D4D-C6FDD2B6E3A0}" type="parTrans" cxnId="{37D96520-3C24-4CA1-9627-4CA3891330D1}">
      <dgm:prSet/>
      <dgm:spPr/>
      <dgm:t>
        <a:bodyPr/>
        <a:lstStyle/>
        <a:p>
          <a:endParaRPr lang="zh-CN" altLang="en-US"/>
        </a:p>
      </dgm:t>
    </dgm:pt>
    <dgm:pt modelId="{B4C054D4-9C10-49B7-8373-42BA18A20826}" type="sibTrans" cxnId="{37D96520-3C24-4CA1-9627-4CA3891330D1}">
      <dgm:prSet/>
      <dgm:spPr/>
      <dgm:t>
        <a:bodyPr/>
        <a:lstStyle/>
        <a:p>
          <a:endParaRPr lang="zh-CN" altLang="en-US"/>
        </a:p>
      </dgm:t>
    </dgm:pt>
    <dgm:pt modelId="{B4C18AAE-E023-4729-9171-4DC6D83BFD36}">
      <dgm:prSet/>
      <dgm:spPr/>
      <dgm:t>
        <a:bodyPr/>
        <a:lstStyle/>
        <a:p>
          <a:pPr rtl="0"/>
          <a:r>
            <a:rPr lang="zh-CN" dirty="0" smtClean="0"/>
            <a:t>国外中国主题出版物调查</a:t>
          </a:r>
          <a:endParaRPr lang="en-US" dirty="0"/>
        </a:p>
      </dgm:t>
    </dgm:pt>
    <dgm:pt modelId="{BF038F6C-B564-450C-8540-0EF69F82EDA4}" type="parTrans" cxnId="{4DA7A896-8FDF-44D1-B895-76D1A8511271}">
      <dgm:prSet/>
      <dgm:spPr/>
      <dgm:t>
        <a:bodyPr/>
        <a:lstStyle/>
        <a:p>
          <a:endParaRPr lang="zh-CN" altLang="en-US"/>
        </a:p>
      </dgm:t>
    </dgm:pt>
    <dgm:pt modelId="{785019D9-E2FC-4B7F-BDD4-FE9564FC24A0}" type="sibTrans" cxnId="{4DA7A896-8FDF-44D1-B895-76D1A8511271}">
      <dgm:prSet/>
      <dgm:spPr/>
      <dgm:t>
        <a:bodyPr/>
        <a:lstStyle/>
        <a:p>
          <a:endParaRPr lang="zh-CN" altLang="en-US"/>
        </a:p>
      </dgm:t>
    </dgm:pt>
    <dgm:pt modelId="{0FBFD69D-66F3-4CB4-83B0-34399E2BB3A9}">
      <dgm:prSet/>
      <dgm:spPr/>
      <dgm:t>
        <a:bodyPr/>
        <a:lstStyle/>
        <a:p>
          <a:pPr rtl="0"/>
          <a:r>
            <a:rPr lang="zh-CN" dirty="0" smtClean="0"/>
            <a:t>中国文化海外传播区域化特色研究</a:t>
          </a:r>
          <a:endParaRPr lang="zh-CN" dirty="0"/>
        </a:p>
      </dgm:t>
    </dgm:pt>
    <dgm:pt modelId="{816AD2C1-2ECD-4F1C-92A7-D070AE0BA260}" type="parTrans" cxnId="{80EED78F-152A-4769-91A1-9F1B38625C68}">
      <dgm:prSet/>
      <dgm:spPr/>
      <dgm:t>
        <a:bodyPr/>
        <a:lstStyle/>
        <a:p>
          <a:endParaRPr lang="zh-CN" altLang="en-US"/>
        </a:p>
      </dgm:t>
    </dgm:pt>
    <dgm:pt modelId="{9A9044E7-C4DC-42CA-9AE3-4419BACD0865}" type="sibTrans" cxnId="{80EED78F-152A-4769-91A1-9F1B38625C68}">
      <dgm:prSet/>
      <dgm:spPr/>
      <dgm:t>
        <a:bodyPr/>
        <a:lstStyle/>
        <a:p>
          <a:endParaRPr lang="zh-CN" altLang="en-US"/>
        </a:p>
      </dgm:t>
    </dgm:pt>
    <dgm:pt modelId="{1CADFF47-6A1F-41E3-BF07-42B5A3E1C141}" type="pres">
      <dgm:prSet presAssocID="{CEE3738A-C204-414C-827F-4F58D0FF3183}" presName="linear" presStyleCnt="0">
        <dgm:presLayoutVars>
          <dgm:animLvl val="lvl"/>
          <dgm:resizeHandles val="exact"/>
        </dgm:presLayoutVars>
      </dgm:prSet>
      <dgm:spPr/>
      <dgm:t>
        <a:bodyPr/>
        <a:lstStyle/>
        <a:p>
          <a:endParaRPr lang="zh-CN" altLang="en-US"/>
        </a:p>
      </dgm:t>
    </dgm:pt>
    <dgm:pt modelId="{0EF36746-3FA9-4A29-A9A8-6F36A98CFDE2}" type="pres">
      <dgm:prSet presAssocID="{BE4D45D8-BB5F-4760-8A27-C8C24C3A6EA5}" presName="parentText" presStyleLbl="node1" presStyleIdx="0" presStyleCnt="8">
        <dgm:presLayoutVars>
          <dgm:chMax val="0"/>
          <dgm:bulletEnabled val="1"/>
        </dgm:presLayoutVars>
      </dgm:prSet>
      <dgm:spPr/>
      <dgm:t>
        <a:bodyPr/>
        <a:lstStyle/>
        <a:p>
          <a:endParaRPr lang="zh-CN" altLang="en-US"/>
        </a:p>
      </dgm:t>
    </dgm:pt>
    <dgm:pt modelId="{2F1F86E5-2778-477D-BE1B-E57B2D8A4114}" type="pres">
      <dgm:prSet presAssocID="{063C8CCD-E2DA-4B69-AA39-AE752A4F0BCE}" presName="spacer" presStyleCnt="0"/>
      <dgm:spPr/>
    </dgm:pt>
    <dgm:pt modelId="{F335A97C-0A93-47BE-8176-D23B2352E2D5}" type="pres">
      <dgm:prSet presAssocID="{EBCD5786-9F10-4A24-835F-BA0E0CAC8411}" presName="parentText" presStyleLbl="node1" presStyleIdx="1" presStyleCnt="8">
        <dgm:presLayoutVars>
          <dgm:chMax val="0"/>
          <dgm:bulletEnabled val="1"/>
        </dgm:presLayoutVars>
      </dgm:prSet>
      <dgm:spPr/>
      <dgm:t>
        <a:bodyPr/>
        <a:lstStyle/>
        <a:p>
          <a:endParaRPr lang="zh-CN" altLang="en-US"/>
        </a:p>
      </dgm:t>
    </dgm:pt>
    <dgm:pt modelId="{BDCD3D22-D313-4928-819C-B717DAE7C063}" type="pres">
      <dgm:prSet presAssocID="{A7FD8AF4-5CD6-4D56-BA21-80F949ACFB33}" presName="spacer" presStyleCnt="0"/>
      <dgm:spPr/>
    </dgm:pt>
    <dgm:pt modelId="{C0DC902B-22FE-455A-8C43-13A3232D656E}" type="pres">
      <dgm:prSet presAssocID="{A2C6CD0E-5799-424D-B553-9B1F1117C4F0}" presName="parentText" presStyleLbl="node1" presStyleIdx="2" presStyleCnt="8">
        <dgm:presLayoutVars>
          <dgm:chMax val="0"/>
          <dgm:bulletEnabled val="1"/>
        </dgm:presLayoutVars>
      </dgm:prSet>
      <dgm:spPr/>
      <dgm:t>
        <a:bodyPr/>
        <a:lstStyle/>
        <a:p>
          <a:endParaRPr lang="zh-CN" altLang="en-US"/>
        </a:p>
      </dgm:t>
    </dgm:pt>
    <dgm:pt modelId="{3BD3C68F-4CF4-469F-B0CB-84D7FC2E832D}" type="pres">
      <dgm:prSet presAssocID="{35031662-9A44-48BF-8C15-69A10D7052F7}" presName="spacer" presStyleCnt="0"/>
      <dgm:spPr/>
    </dgm:pt>
    <dgm:pt modelId="{04C88A32-341C-4177-963F-13ED97AFEE16}" type="pres">
      <dgm:prSet presAssocID="{68B80261-5671-41FF-9FAB-A1F8910B9803}" presName="parentText" presStyleLbl="node1" presStyleIdx="3" presStyleCnt="8">
        <dgm:presLayoutVars>
          <dgm:chMax val="0"/>
          <dgm:bulletEnabled val="1"/>
        </dgm:presLayoutVars>
      </dgm:prSet>
      <dgm:spPr/>
      <dgm:t>
        <a:bodyPr/>
        <a:lstStyle/>
        <a:p>
          <a:endParaRPr lang="zh-CN" altLang="en-US"/>
        </a:p>
      </dgm:t>
    </dgm:pt>
    <dgm:pt modelId="{4377C504-E0A2-4482-A511-2EB6EDE7C011}" type="pres">
      <dgm:prSet presAssocID="{72DB8605-6419-4621-9BDB-69BA70A3B82D}" presName="spacer" presStyleCnt="0"/>
      <dgm:spPr/>
    </dgm:pt>
    <dgm:pt modelId="{360A3D32-EB1A-4C39-95AF-9D5DFABC1361}" type="pres">
      <dgm:prSet presAssocID="{44AE4BA5-5629-4C72-96A1-547B5CC00DAA}" presName="parentText" presStyleLbl="node1" presStyleIdx="4" presStyleCnt="8">
        <dgm:presLayoutVars>
          <dgm:chMax val="0"/>
          <dgm:bulletEnabled val="1"/>
        </dgm:presLayoutVars>
      </dgm:prSet>
      <dgm:spPr/>
      <dgm:t>
        <a:bodyPr/>
        <a:lstStyle/>
        <a:p>
          <a:endParaRPr lang="zh-CN" altLang="en-US"/>
        </a:p>
      </dgm:t>
    </dgm:pt>
    <dgm:pt modelId="{B9DCC0A8-2266-4B5E-8703-A19AC825DB05}" type="pres">
      <dgm:prSet presAssocID="{C5983750-4C46-4B7E-A2BB-2038BEC749C7}" presName="spacer" presStyleCnt="0"/>
      <dgm:spPr/>
    </dgm:pt>
    <dgm:pt modelId="{2CCBB0AD-2EF2-48F0-9FDC-37413E30AB46}" type="pres">
      <dgm:prSet presAssocID="{13537B53-E220-4ACD-846E-F692B52322A0}" presName="parentText" presStyleLbl="node1" presStyleIdx="5" presStyleCnt="8">
        <dgm:presLayoutVars>
          <dgm:chMax val="0"/>
          <dgm:bulletEnabled val="1"/>
        </dgm:presLayoutVars>
      </dgm:prSet>
      <dgm:spPr/>
      <dgm:t>
        <a:bodyPr/>
        <a:lstStyle/>
        <a:p>
          <a:endParaRPr lang="zh-CN" altLang="en-US"/>
        </a:p>
      </dgm:t>
    </dgm:pt>
    <dgm:pt modelId="{71861D06-B158-45A5-9A93-8443A2DF33F7}" type="pres">
      <dgm:prSet presAssocID="{B4C054D4-9C10-49B7-8373-42BA18A20826}" presName="spacer" presStyleCnt="0"/>
      <dgm:spPr/>
    </dgm:pt>
    <dgm:pt modelId="{6D1F119A-C729-42AF-AAD1-03CEC5218DF7}" type="pres">
      <dgm:prSet presAssocID="{B4C18AAE-E023-4729-9171-4DC6D83BFD36}" presName="parentText" presStyleLbl="node1" presStyleIdx="6" presStyleCnt="8">
        <dgm:presLayoutVars>
          <dgm:chMax val="0"/>
          <dgm:bulletEnabled val="1"/>
        </dgm:presLayoutVars>
      </dgm:prSet>
      <dgm:spPr/>
      <dgm:t>
        <a:bodyPr/>
        <a:lstStyle/>
        <a:p>
          <a:endParaRPr lang="zh-CN" altLang="en-US"/>
        </a:p>
      </dgm:t>
    </dgm:pt>
    <dgm:pt modelId="{67E880FA-C23E-4AA0-ADB5-9109F13FCC36}" type="pres">
      <dgm:prSet presAssocID="{785019D9-E2FC-4B7F-BDD4-FE9564FC24A0}" presName="spacer" presStyleCnt="0"/>
      <dgm:spPr/>
    </dgm:pt>
    <dgm:pt modelId="{2E1574CD-C6FE-4DD1-9C89-8DA3FEC148EA}" type="pres">
      <dgm:prSet presAssocID="{0FBFD69D-66F3-4CB4-83B0-34399E2BB3A9}" presName="parentText" presStyleLbl="node1" presStyleIdx="7" presStyleCnt="8">
        <dgm:presLayoutVars>
          <dgm:chMax val="0"/>
          <dgm:bulletEnabled val="1"/>
        </dgm:presLayoutVars>
      </dgm:prSet>
      <dgm:spPr/>
      <dgm:t>
        <a:bodyPr/>
        <a:lstStyle/>
        <a:p>
          <a:endParaRPr lang="zh-CN" altLang="en-US"/>
        </a:p>
      </dgm:t>
    </dgm:pt>
  </dgm:ptLst>
  <dgm:cxnLst>
    <dgm:cxn modelId="{4DA7A896-8FDF-44D1-B895-76D1A8511271}" srcId="{CEE3738A-C204-414C-827F-4F58D0FF3183}" destId="{B4C18AAE-E023-4729-9171-4DC6D83BFD36}" srcOrd="6" destOrd="0" parTransId="{BF038F6C-B564-450C-8540-0EF69F82EDA4}" sibTransId="{785019D9-E2FC-4B7F-BDD4-FE9564FC24A0}"/>
    <dgm:cxn modelId="{832AC444-2FC9-42BE-8F94-470139D53EF9}" type="presOf" srcId="{BE4D45D8-BB5F-4760-8A27-C8C24C3A6EA5}" destId="{0EF36746-3FA9-4A29-A9A8-6F36A98CFDE2}" srcOrd="0" destOrd="0" presId="urn:microsoft.com/office/officeart/2005/8/layout/vList2"/>
    <dgm:cxn modelId="{62FFE860-6F07-4014-8785-B952FDED1AF5}" type="presOf" srcId="{CEE3738A-C204-414C-827F-4F58D0FF3183}" destId="{1CADFF47-6A1F-41E3-BF07-42B5A3E1C141}" srcOrd="0" destOrd="0" presId="urn:microsoft.com/office/officeart/2005/8/layout/vList2"/>
    <dgm:cxn modelId="{3B8615AA-B40D-4D08-8EFF-66BD64A22016}" type="presOf" srcId="{0FBFD69D-66F3-4CB4-83B0-34399E2BB3A9}" destId="{2E1574CD-C6FE-4DD1-9C89-8DA3FEC148EA}" srcOrd="0" destOrd="0" presId="urn:microsoft.com/office/officeart/2005/8/layout/vList2"/>
    <dgm:cxn modelId="{37D96520-3C24-4CA1-9627-4CA3891330D1}" srcId="{CEE3738A-C204-414C-827F-4F58D0FF3183}" destId="{13537B53-E220-4ACD-846E-F692B52322A0}" srcOrd="5" destOrd="0" parTransId="{3B7BFB38-0B74-4062-8D4D-C6FDD2B6E3A0}" sibTransId="{B4C054D4-9C10-49B7-8373-42BA18A20826}"/>
    <dgm:cxn modelId="{7A58EBE5-9756-4286-B5EC-685E15C9BEA3}" type="presOf" srcId="{A2C6CD0E-5799-424D-B553-9B1F1117C4F0}" destId="{C0DC902B-22FE-455A-8C43-13A3232D656E}" srcOrd="0" destOrd="0" presId="urn:microsoft.com/office/officeart/2005/8/layout/vList2"/>
    <dgm:cxn modelId="{9F21E8AA-4469-4944-9603-CF76B9F3AF4B}" type="presOf" srcId="{13537B53-E220-4ACD-846E-F692B52322A0}" destId="{2CCBB0AD-2EF2-48F0-9FDC-37413E30AB46}" srcOrd="0" destOrd="0" presId="urn:microsoft.com/office/officeart/2005/8/layout/vList2"/>
    <dgm:cxn modelId="{6ADFCF16-B02C-4DC1-9874-DC5A3AC46F6B}" srcId="{CEE3738A-C204-414C-827F-4F58D0FF3183}" destId="{BE4D45D8-BB5F-4760-8A27-C8C24C3A6EA5}" srcOrd="0" destOrd="0" parTransId="{87BC6E71-EBC3-4F34-9D7C-AFF358C56727}" sibTransId="{063C8CCD-E2DA-4B69-AA39-AE752A4F0BCE}"/>
    <dgm:cxn modelId="{9DAE6554-ADFC-4724-9B4B-25C39502B545}" srcId="{CEE3738A-C204-414C-827F-4F58D0FF3183}" destId="{44AE4BA5-5629-4C72-96A1-547B5CC00DAA}" srcOrd="4" destOrd="0" parTransId="{1CF0DDA3-EEBC-4A40-BE17-92BBBB9DD3AD}" sibTransId="{C5983750-4C46-4B7E-A2BB-2038BEC749C7}"/>
    <dgm:cxn modelId="{80EED78F-152A-4769-91A1-9F1B38625C68}" srcId="{CEE3738A-C204-414C-827F-4F58D0FF3183}" destId="{0FBFD69D-66F3-4CB4-83B0-34399E2BB3A9}" srcOrd="7" destOrd="0" parTransId="{816AD2C1-2ECD-4F1C-92A7-D070AE0BA260}" sibTransId="{9A9044E7-C4DC-42CA-9AE3-4419BACD0865}"/>
    <dgm:cxn modelId="{E0321BE2-04C8-4E40-ACDD-F2571848E025}" type="presOf" srcId="{44AE4BA5-5629-4C72-96A1-547B5CC00DAA}" destId="{360A3D32-EB1A-4C39-95AF-9D5DFABC1361}" srcOrd="0" destOrd="0" presId="urn:microsoft.com/office/officeart/2005/8/layout/vList2"/>
    <dgm:cxn modelId="{0BA6EB7E-E7BB-46CD-8974-148369E152D8}" srcId="{CEE3738A-C204-414C-827F-4F58D0FF3183}" destId="{EBCD5786-9F10-4A24-835F-BA0E0CAC8411}" srcOrd="1" destOrd="0" parTransId="{103C04B0-65B2-460B-9C5E-BFEEC2F1B814}" sibTransId="{A7FD8AF4-5CD6-4D56-BA21-80F949ACFB33}"/>
    <dgm:cxn modelId="{39FBC488-8CF5-4570-99F8-5855F11EBFDE}" type="presOf" srcId="{B4C18AAE-E023-4729-9171-4DC6D83BFD36}" destId="{6D1F119A-C729-42AF-AAD1-03CEC5218DF7}" srcOrd="0" destOrd="0" presId="urn:microsoft.com/office/officeart/2005/8/layout/vList2"/>
    <dgm:cxn modelId="{2199C65E-9DAC-4AAE-8D14-E08AB74B0EBF}" srcId="{CEE3738A-C204-414C-827F-4F58D0FF3183}" destId="{68B80261-5671-41FF-9FAB-A1F8910B9803}" srcOrd="3" destOrd="0" parTransId="{C2E49E98-837C-480E-857D-5BED7798A19B}" sibTransId="{72DB8605-6419-4621-9BDB-69BA70A3B82D}"/>
    <dgm:cxn modelId="{7DEF90EF-3150-4427-90A9-862F42669082}" type="presOf" srcId="{68B80261-5671-41FF-9FAB-A1F8910B9803}" destId="{04C88A32-341C-4177-963F-13ED97AFEE16}" srcOrd="0" destOrd="0" presId="urn:microsoft.com/office/officeart/2005/8/layout/vList2"/>
    <dgm:cxn modelId="{31B6F0AD-76C4-48EA-A1F7-A27C67050DDF}" type="presOf" srcId="{EBCD5786-9F10-4A24-835F-BA0E0CAC8411}" destId="{F335A97C-0A93-47BE-8176-D23B2352E2D5}" srcOrd="0" destOrd="0" presId="urn:microsoft.com/office/officeart/2005/8/layout/vList2"/>
    <dgm:cxn modelId="{981047AD-D772-4DC7-824F-8C8DE53AD3F2}" srcId="{CEE3738A-C204-414C-827F-4F58D0FF3183}" destId="{A2C6CD0E-5799-424D-B553-9B1F1117C4F0}" srcOrd="2" destOrd="0" parTransId="{C07D635B-AE1D-4666-875F-BD4412D58C07}" sibTransId="{35031662-9A44-48BF-8C15-69A10D7052F7}"/>
    <dgm:cxn modelId="{7601F578-CCAF-4B1F-9D48-65EB23A9029D}" type="presParOf" srcId="{1CADFF47-6A1F-41E3-BF07-42B5A3E1C141}" destId="{0EF36746-3FA9-4A29-A9A8-6F36A98CFDE2}" srcOrd="0" destOrd="0" presId="urn:microsoft.com/office/officeart/2005/8/layout/vList2"/>
    <dgm:cxn modelId="{264055C3-C481-45EF-B139-5DA6E486AFE6}" type="presParOf" srcId="{1CADFF47-6A1F-41E3-BF07-42B5A3E1C141}" destId="{2F1F86E5-2778-477D-BE1B-E57B2D8A4114}" srcOrd="1" destOrd="0" presId="urn:microsoft.com/office/officeart/2005/8/layout/vList2"/>
    <dgm:cxn modelId="{D7D0E4A9-15F1-41F0-84AA-06A5357F6BBD}" type="presParOf" srcId="{1CADFF47-6A1F-41E3-BF07-42B5A3E1C141}" destId="{F335A97C-0A93-47BE-8176-D23B2352E2D5}" srcOrd="2" destOrd="0" presId="urn:microsoft.com/office/officeart/2005/8/layout/vList2"/>
    <dgm:cxn modelId="{051D938E-68CD-4D11-9C71-5CE577999228}" type="presParOf" srcId="{1CADFF47-6A1F-41E3-BF07-42B5A3E1C141}" destId="{BDCD3D22-D313-4928-819C-B717DAE7C063}" srcOrd="3" destOrd="0" presId="urn:microsoft.com/office/officeart/2005/8/layout/vList2"/>
    <dgm:cxn modelId="{543F0D5D-1109-48CF-B963-983DD45B8648}" type="presParOf" srcId="{1CADFF47-6A1F-41E3-BF07-42B5A3E1C141}" destId="{C0DC902B-22FE-455A-8C43-13A3232D656E}" srcOrd="4" destOrd="0" presId="urn:microsoft.com/office/officeart/2005/8/layout/vList2"/>
    <dgm:cxn modelId="{76721D01-285B-427F-93F5-87583ABFAD89}" type="presParOf" srcId="{1CADFF47-6A1F-41E3-BF07-42B5A3E1C141}" destId="{3BD3C68F-4CF4-469F-B0CB-84D7FC2E832D}" srcOrd="5" destOrd="0" presId="urn:microsoft.com/office/officeart/2005/8/layout/vList2"/>
    <dgm:cxn modelId="{6FF64072-C038-4131-9363-036A3F0078C8}" type="presParOf" srcId="{1CADFF47-6A1F-41E3-BF07-42B5A3E1C141}" destId="{04C88A32-341C-4177-963F-13ED97AFEE16}" srcOrd="6" destOrd="0" presId="urn:microsoft.com/office/officeart/2005/8/layout/vList2"/>
    <dgm:cxn modelId="{05DB415E-56E6-4ED2-AE47-350E95E66998}" type="presParOf" srcId="{1CADFF47-6A1F-41E3-BF07-42B5A3E1C141}" destId="{4377C504-E0A2-4482-A511-2EB6EDE7C011}" srcOrd="7" destOrd="0" presId="urn:microsoft.com/office/officeart/2005/8/layout/vList2"/>
    <dgm:cxn modelId="{D8B5145F-690A-4D75-87F6-FDD4F7130BC6}" type="presParOf" srcId="{1CADFF47-6A1F-41E3-BF07-42B5A3E1C141}" destId="{360A3D32-EB1A-4C39-95AF-9D5DFABC1361}" srcOrd="8" destOrd="0" presId="urn:microsoft.com/office/officeart/2005/8/layout/vList2"/>
    <dgm:cxn modelId="{D80B662C-F561-45A8-849C-A6D591E2A649}" type="presParOf" srcId="{1CADFF47-6A1F-41E3-BF07-42B5A3E1C141}" destId="{B9DCC0A8-2266-4B5E-8703-A19AC825DB05}" srcOrd="9" destOrd="0" presId="urn:microsoft.com/office/officeart/2005/8/layout/vList2"/>
    <dgm:cxn modelId="{D52B75D8-2385-4188-8982-19669B51C078}" type="presParOf" srcId="{1CADFF47-6A1F-41E3-BF07-42B5A3E1C141}" destId="{2CCBB0AD-2EF2-48F0-9FDC-37413E30AB46}" srcOrd="10" destOrd="0" presId="urn:microsoft.com/office/officeart/2005/8/layout/vList2"/>
    <dgm:cxn modelId="{9F2A1574-EB22-4B36-A2BD-496686A52418}" type="presParOf" srcId="{1CADFF47-6A1F-41E3-BF07-42B5A3E1C141}" destId="{71861D06-B158-45A5-9A93-8443A2DF33F7}" srcOrd="11" destOrd="0" presId="urn:microsoft.com/office/officeart/2005/8/layout/vList2"/>
    <dgm:cxn modelId="{38125934-C06E-473F-BDD6-8255FB6ABDEF}" type="presParOf" srcId="{1CADFF47-6A1F-41E3-BF07-42B5A3E1C141}" destId="{6D1F119A-C729-42AF-AAD1-03CEC5218DF7}" srcOrd="12" destOrd="0" presId="urn:microsoft.com/office/officeart/2005/8/layout/vList2"/>
    <dgm:cxn modelId="{32A0DFF1-29E3-47DE-8546-AE638D87CC1A}" type="presParOf" srcId="{1CADFF47-6A1F-41E3-BF07-42B5A3E1C141}" destId="{67E880FA-C23E-4AA0-ADB5-9109F13FCC36}" srcOrd="13" destOrd="0" presId="urn:microsoft.com/office/officeart/2005/8/layout/vList2"/>
    <dgm:cxn modelId="{7AE52F1E-262F-4675-8FAB-4E88AA2D622E}" type="presParOf" srcId="{1CADFF47-6A1F-41E3-BF07-42B5A3E1C141}" destId="{2E1574CD-C6FE-4DD1-9C89-8DA3FEC148EA}" srcOrd="1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8D80BD-E707-4817-8B05-32006E6511C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7299C512-B7CB-414B-81C2-000B374848FD}">
      <dgm:prSet/>
      <dgm:spPr/>
      <dgm:t>
        <a:bodyPr/>
        <a:lstStyle/>
        <a:p>
          <a:pPr rtl="0"/>
          <a:r>
            <a:rPr lang="zh-CN" dirty="0" smtClean="0"/>
            <a:t>国别关系研究</a:t>
          </a:r>
          <a:endParaRPr lang="en-US" dirty="0"/>
        </a:p>
      </dgm:t>
    </dgm:pt>
    <dgm:pt modelId="{EBEAAAE2-F298-4825-A0D9-7481CB6A042D}" type="parTrans" cxnId="{1DF2E2E6-DB0C-4616-BEB8-B07B13E0ABB5}">
      <dgm:prSet/>
      <dgm:spPr/>
      <dgm:t>
        <a:bodyPr/>
        <a:lstStyle/>
        <a:p>
          <a:endParaRPr lang="zh-CN" altLang="en-US"/>
        </a:p>
      </dgm:t>
    </dgm:pt>
    <dgm:pt modelId="{42F6CF87-D5E1-4837-BC46-1FB1482551BD}" type="sibTrans" cxnId="{1DF2E2E6-DB0C-4616-BEB8-B07B13E0ABB5}">
      <dgm:prSet/>
      <dgm:spPr/>
      <dgm:t>
        <a:bodyPr/>
        <a:lstStyle/>
        <a:p>
          <a:endParaRPr lang="zh-CN" altLang="en-US"/>
        </a:p>
      </dgm:t>
    </dgm:pt>
    <dgm:pt modelId="{B251D6DD-DAB0-42BD-A0B2-2DD639CFFB3E}">
      <dgm:prSet/>
      <dgm:spPr/>
      <dgm:t>
        <a:bodyPr/>
        <a:lstStyle/>
        <a:p>
          <a:pPr rtl="0"/>
          <a:r>
            <a:rPr lang="zh-CN" dirty="0" smtClean="0"/>
            <a:t>当代热点和焦点问题研究</a:t>
          </a:r>
          <a:endParaRPr lang="en-US" dirty="0"/>
        </a:p>
      </dgm:t>
    </dgm:pt>
    <dgm:pt modelId="{3EFB078A-8B65-4BAA-8CAA-9E01444CEA5B}" type="parTrans" cxnId="{5B342765-DCA9-4E6D-B4D0-494C38959238}">
      <dgm:prSet/>
      <dgm:spPr/>
      <dgm:t>
        <a:bodyPr/>
        <a:lstStyle/>
        <a:p>
          <a:endParaRPr lang="zh-CN" altLang="en-US"/>
        </a:p>
      </dgm:t>
    </dgm:pt>
    <dgm:pt modelId="{ABF2843A-BA13-4956-BC3B-6A83175FB876}" type="sibTrans" cxnId="{5B342765-DCA9-4E6D-B4D0-494C38959238}">
      <dgm:prSet/>
      <dgm:spPr/>
      <dgm:t>
        <a:bodyPr/>
        <a:lstStyle/>
        <a:p>
          <a:endParaRPr lang="zh-CN" altLang="en-US"/>
        </a:p>
      </dgm:t>
    </dgm:pt>
    <dgm:pt modelId="{F6B04ED9-522F-4FFD-B237-A347CA465606}">
      <dgm:prSet/>
      <dgm:spPr/>
      <dgm:t>
        <a:bodyPr/>
        <a:lstStyle/>
        <a:p>
          <a:pPr rtl="0"/>
          <a:r>
            <a:rPr lang="zh-CN" dirty="0" smtClean="0"/>
            <a:t>全球化背景下的国别史研究</a:t>
          </a:r>
          <a:endParaRPr lang="en-US" dirty="0"/>
        </a:p>
      </dgm:t>
    </dgm:pt>
    <dgm:pt modelId="{902A1594-1E9E-48B2-A848-98E56BAB2A42}" type="parTrans" cxnId="{0A78C325-3C45-4861-BF31-0F65F9F45CCE}">
      <dgm:prSet/>
      <dgm:spPr/>
      <dgm:t>
        <a:bodyPr/>
        <a:lstStyle/>
        <a:p>
          <a:endParaRPr lang="zh-CN" altLang="en-US"/>
        </a:p>
      </dgm:t>
    </dgm:pt>
    <dgm:pt modelId="{6F099C37-2C05-4332-8DAD-27E01CF380FD}" type="sibTrans" cxnId="{0A78C325-3C45-4861-BF31-0F65F9F45CCE}">
      <dgm:prSet/>
      <dgm:spPr/>
      <dgm:t>
        <a:bodyPr/>
        <a:lstStyle/>
        <a:p>
          <a:endParaRPr lang="zh-CN" altLang="en-US"/>
        </a:p>
      </dgm:t>
    </dgm:pt>
    <dgm:pt modelId="{83FD9A50-1D74-4EAB-95E7-5BCCF8B83271}">
      <dgm:prSet/>
      <dgm:spPr/>
      <dgm:t>
        <a:bodyPr/>
        <a:lstStyle/>
        <a:p>
          <a:pPr rtl="0"/>
          <a:r>
            <a:rPr lang="zh-CN" dirty="0" smtClean="0"/>
            <a:t>中国与周边国家关系研究</a:t>
          </a:r>
          <a:endParaRPr lang="en-US" dirty="0"/>
        </a:p>
      </dgm:t>
    </dgm:pt>
    <dgm:pt modelId="{A8578E8A-556B-435C-83EF-8EDEBC307D87}" type="parTrans" cxnId="{BFA75112-7ED5-487C-B743-38993F58B0AB}">
      <dgm:prSet/>
      <dgm:spPr/>
      <dgm:t>
        <a:bodyPr/>
        <a:lstStyle/>
        <a:p>
          <a:endParaRPr lang="zh-CN" altLang="en-US"/>
        </a:p>
      </dgm:t>
    </dgm:pt>
    <dgm:pt modelId="{8A504B61-80E6-4090-A192-976AAF610AEA}" type="sibTrans" cxnId="{BFA75112-7ED5-487C-B743-38993F58B0AB}">
      <dgm:prSet/>
      <dgm:spPr/>
      <dgm:t>
        <a:bodyPr/>
        <a:lstStyle/>
        <a:p>
          <a:endParaRPr lang="zh-CN" altLang="en-US"/>
        </a:p>
      </dgm:t>
    </dgm:pt>
    <dgm:pt modelId="{316F78DF-22F5-49E9-BB20-F5DDBC286195}">
      <dgm:prSet/>
      <dgm:spPr/>
      <dgm:t>
        <a:bodyPr/>
        <a:lstStyle/>
        <a:p>
          <a:pPr rtl="0"/>
          <a:r>
            <a:rPr lang="zh-CN" dirty="0" smtClean="0"/>
            <a:t>亚洲文化研究、民间友好交流研究</a:t>
          </a:r>
          <a:endParaRPr lang="en-US" dirty="0"/>
        </a:p>
      </dgm:t>
    </dgm:pt>
    <dgm:pt modelId="{F3CDEE92-7C25-45D9-BDB5-2589268E19BD}" type="parTrans" cxnId="{C45C2028-0B6C-490C-ABA6-764965ED6FDC}">
      <dgm:prSet/>
      <dgm:spPr/>
      <dgm:t>
        <a:bodyPr/>
        <a:lstStyle/>
        <a:p>
          <a:endParaRPr lang="zh-CN" altLang="en-US"/>
        </a:p>
      </dgm:t>
    </dgm:pt>
    <dgm:pt modelId="{0FF2478B-A770-425E-BCFB-779E886CA015}" type="sibTrans" cxnId="{C45C2028-0B6C-490C-ABA6-764965ED6FDC}">
      <dgm:prSet/>
      <dgm:spPr/>
      <dgm:t>
        <a:bodyPr/>
        <a:lstStyle/>
        <a:p>
          <a:endParaRPr lang="zh-CN" altLang="en-US"/>
        </a:p>
      </dgm:t>
    </dgm:pt>
    <dgm:pt modelId="{79158A82-6329-4132-AD26-EF4F48BF5456}">
      <dgm:prSet/>
      <dgm:spPr/>
      <dgm:t>
        <a:bodyPr/>
        <a:lstStyle/>
        <a:p>
          <a:pPr rtl="0"/>
          <a:r>
            <a:rPr lang="zh-CN" dirty="0" smtClean="0"/>
            <a:t>公共外交研究、对外合作与关系对策研究</a:t>
          </a:r>
          <a:endParaRPr lang="zh-CN" dirty="0"/>
        </a:p>
      </dgm:t>
    </dgm:pt>
    <dgm:pt modelId="{6B4936B2-BA8E-4C19-B103-EE7D51A9727B}" type="parTrans" cxnId="{7A2E155F-C1C7-481E-AD68-7D2062F4A4CF}">
      <dgm:prSet/>
      <dgm:spPr/>
      <dgm:t>
        <a:bodyPr/>
        <a:lstStyle/>
        <a:p>
          <a:endParaRPr lang="zh-CN" altLang="en-US"/>
        </a:p>
      </dgm:t>
    </dgm:pt>
    <dgm:pt modelId="{53D7BE40-92C3-4773-B1D2-5E2D9CD96402}" type="sibTrans" cxnId="{7A2E155F-C1C7-481E-AD68-7D2062F4A4CF}">
      <dgm:prSet/>
      <dgm:spPr/>
      <dgm:t>
        <a:bodyPr/>
        <a:lstStyle/>
        <a:p>
          <a:endParaRPr lang="zh-CN" altLang="en-US"/>
        </a:p>
      </dgm:t>
    </dgm:pt>
    <dgm:pt modelId="{D274F95E-469E-4342-A35A-590D99AD42FA}">
      <dgm:prSet/>
      <dgm:spPr/>
      <dgm:t>
        <a:bodyPr/>
        <a:lstStyle/>
        <a:p>
          <a:pPr rtl="0"/>
          <a:endParaRPr lang="zh-CN" dirty="0"/>
        </a:p>
      </dgm:t>
    </dgm:pt>
    <dgm:pt modelId="{EFB8C738-0A94-4A66-91C0-7D2877322778}" type="parTrans" cxnId="{FE91AB5C-6A7B-4EDE-B76A-177DB4F27958}">
      <dgm:prSet/>
      <dgm:spPr/>
      <dgm:t>
        <a:bodyPr/>
        <a:lstStyle/>
        <a:p>
          <a:endParaRPr lang="zh-CN" altLang="en-US"/>
        </a:p>
      </dgm:t>
    </dgm:pt>
    <dgm:pt modelId="{022B0840-2E2E-401E-8A4F-C03C476E800B}" type="sibTrans" cxnId="{FE91AB5C-6A7B-4EDE-B76A-177DB4F27958}">
      <dgm:prSet/>
      <dgm:spPr/>
      <dgm:t>
        <a:bodyPr/>
        <a:lstStyle/>
        <a:p>
          <a:endParaRPr lang="zh-CN" altLang="en-US"/>
        </a:p>
      </dgm:t>
    </dgm:pt>
    <dgm:pt modelId="{B5390EE3-372E-408C-AE41-BD822B466A8A}" type="pres">
      <dgm:prSet presAssocID="{678D80BD-E707-4817-8B05-32006E6511C5}" presName="compositeShape" presStyleCnt="0">
        <dgm:presLayoutVars>
          <dgm:chMax val="7"/>
          <dgm:dir/>
          <dgm:resizeHandles val="exact"/>
        </dgm:presLayoutVars>
      </dgm:prSet>
      <dgm:spPr/>
      <dgm:t>
        <a:bodyPr/>
        <a:lstStyle/>
        <a:p>
          <a:endParaRPr lang="zh-CN" altLang="en-US"/>
        </a:p>
      </dgm:t>
    </dgm:pt>
    <dgm:pt modelId="{A71384EC-F7F2-449C-A213-35E48F690FE7}" type="pres">
      <dgm:prSet presAssocID="{7299C512-B7CB-414B-81C2-000B374848FD}" presName="circ1" presStyleLbl="vennNode1" presStyleIdx="0" presStyleCnt="7"/>
      <dgm:spPr/>
    </dgm:pt>
    <dgm:pt modelId="{3234E14A-794C-460E-BA32-4326D38ADE57}" type="pres">
      <dgm:prSet presAssocID="{7299C512-B7CB-414B-81C2-000B374848FD}" presName="circ1Tx" presStyleLbl="revTx" presStyleIdx="0" presStyleCnt="0" custLinFactNeighborX="-19991" custLinFactNeighborY="-1986">
        <dgm:presLayoutVars>
          <dgm:chMax val="0"/>
          <dgm:chPref val="0"/>
          <dgm:bulletEnabled val="1"/>
        </dgm:presLayoutVars>
      </dgm:prSet>
      <dgm:spPr/>
      <dgm:t>
        <a:bodyPr/>
        <a:lstStyle/>
        <a:p>
          <a:endParaRPr lang="zh-CN" altLang="en-US"/>
        </a:p>
      </dgm:t>
    </dgm:pt>
    <dgm:pt modelId="{A7649C08-E987-46B9-B851-D9FA41685D2F}" type="pres">
      <dgm:prSet presAssocID="{B251D6DD-DAB0-42BD-A0B2-2DD639CFFB3E}" presName="circ2" presStyleLbl="vennNode1" presStyleIdx="1" presStyleCnt="7"/>
      <dgm:spPr/>
    </dgm:pt>
    <dgm:pt modelId="{394287D8-1D67-4A36-87A4-BCC1F1275900}" type="pres">
      <dgm:prSet presAssocID="{B251D6DD-DAB0-42BD-A0B2-2DD639CFFB3E}" presName="circ2Tx" presStyleLbl="revTx" presStyleIdx="0" presStyleCnt="0">
        <dgm:presLayoutVars>
          <dgm:chMax val="0"/>
          <dgm:chPref val="0"/>
          <dgm:bulletEnabled val="1"/>
        </dgm:presLayoutVars>
      </dgm:prSet>
      <dgm:spPr/>
      <dgm:t>
        <a:bodyPr/>
        <a:lstStyle/>
        <a:p>
          <a:endParaRPr lang="zh-CN" altLang="en-US"/>
        </a:p>
      </dgm:t>
    </dgm:pt>
    <dgm:pt modelId="{6FBB755B-A3D9-4FAD-9181-7E56509F82C4}" type="pres">
      <dgm:prSet presAssocID="{F6B04ED9-522F-4FFD-B237-A347CA465606}" presName="circ3" presStyleLbl="vennNode1" presStyleIdx="2" presStyleCnt="7"/>
      <dgm:spPr/>
    </dgm:pt>
    <dgm:pt modelId="{FF4FB4C4-9D3A-4045-801E-B5920B20C9B4}" type="pres">
      <dgm:prSet presAssocID="{F6B04ED9-522F-4FFD-B237-A347CA465606}" presName="circ3Tx" presStyleLbl="revTx" presStyleIdx="0" presStyleCnt="0">
        <dgm:presLayoutVars>
          <dgm:chMax val="0"/>
          <dgm:chPref val="0"/>
          <dgm:bulletEnabled val="1"/>
        </dgm:presLayoutVars>
      </dgm:prSet>
      <dgm:spPr/>
      <dgm:t>
        <a:bodyPr/>
        <a:lstStyle/>
        <a:p>
          <a:endParaRPr lang="zh-CN" altLang="en-US"/>
        </a:p>
      </dgm:t>
    </dgm:pt>
    <dgm:pt modelId="{94FA2544-4C85-4171-A128-98010109EDFA}" type="pres">
      <dgm:prSet presAssocID="{83FD9A50-1D74-4EAB-95E7-5BCCF8B83271}" presName="circ4" presStyleLbl="vennNode1" presStyleIdx="3" presStyleCnt="7"/>
      <dgm:spPr/>
    </dgm:pt>
    <dgm:pt modelId="{3214CB1C-4215-4E43-8629-6D8455F2D85F}" type="pres">
      <dgm:prSet presAssocID="{83FD9A50-1D74-4EAB-95E7-5BCCF8B83271}" presName="circ4Tx" presStyleLbl="revTx" presStyleIdx="0" presStyleCnt="0">
        <dgm:presLayoutVars>
          <dgm:chMax val="0"/>
          <dgm:chPref val="0"/>
          <dgm:bulletEnabled val="1"/>
        </dgm:presLayoutVars>
      </dgm:prSet>
      <dgm:spPr/>
      <dgm:t>
        <a:bodyPr/>
        <a:lstStyle/>
        <a:p>
          <a:endParaRPr lang="zh-CN" altLang="en-US"/>
        </a:p>
      </dgm:t>
    </dgm:pt>
    <dgm:pt modelId="{0EF2B551-436C-4EB9-9E01-E16C72644346}" type="pres">
      <dgm:prSet presAssocID="{316F78DF-22F5-49E9-BB20-F5DDBC286195}" presName="circ5" presStyleLbl="vennNode1" presStyleIdx="4" presStyleCnt="7"/>
      <dgm:spPr/>
    </dgm:pt>
    <dgm:pt modelId="{6E9BE856-AA47-4CB5-B18D-568852B03B92}" type="pres">
      <dgm:prSet presAssocID="{316F78DF-22F5-49E9-BB20-F5DDBC286195}" presName="circ5Tx" presStyleLbl="revTx" presStyleIdx="0" presStyleCnt="0">
        <dgm:presLayoutVars>
          <dgm:chMax val="0"/>
          <dgm:chPref val="0"/>
          <dgm:bulletEnabled val="1"/>
        </dgm:presLayoutVars>
      </dgm:prSet>
      <dgm:spPr/>
      <dgm:t>
        <a:bodyPr/>
        <a:lstStyle/>
        <a:p>
          <a:endParaRPr lang="zh-CN" altLang="en-US"/>
        </a:p>
      </dgm:t>
    </dgm:pt>
    <dgm:pt modelId="{F3512131-B1EB-4127-BB77-4D133467DFD9}" type="pres">
      <dgm:prSet presAssocID="{79158A82-6329-4132-AD26-EF4F48BF5456}" presName="circ6" presStyleLbl="vennNode1" presStyleIdx="5" presStyleCnt="7"/>
      <dgm:spPr/>
    </dgm:pt>
    <dgm:pt modelId="{FC5D5AEA-F36F-4479-A21E-195958484EE9}" type="pres">
      <dgm:prSet presAssocID="{79158A82-6329-4132-AD26-EF4F48BF5456}" presName="circ6Tx" presStyleLbl="revTx" presStyleIdx="0" presStyleCnt="0">
        <dgm:presLayoutVars>
          <dgm:chMax val="0"/>
          <dgm:chPref val="0"/>
          <dgm:bulletEnabled val="1"/>
        </dgm:presLayoutVars>
      </dgm:prSet>
      <dgm:spPr/>
      <dgm:t>
        <a:bodyPr/>
        <a:lstStyle/>
        <a:p>
          <a:endParaRPr lang="zh-CN" altLang="en-US"/>
        </a:p>
      </dgm:t>
    </dgm:pt>
    <dgm:pt modelId="{7BF84681-9213-42E4-ABB5-ED75337DA003}" type="pres">
      <dgm:prSet presAssocID="{D274F95E-469E-4342-A35A-590D99AD42FA}" presName="circ7" presStyleLbl="vennNode1" presStyleIdx="6" presStyleCnt="7"/>
      <dgm:spPr/>
    </dgm:pt>
    <dgm:pt modelId="{6896F489-0065-4E8C-8EE5-17916EE49C24}" type="pres">
      <dgm:prSet presAssocID="{D274F95E-469E-4342-A35A-590D99AD42FA}" presName="circ7Tx" presStyleLbl="revTx" presStyleIdx="0" presStyleCnt="0">
        <dgm:presLayoutVars>
          <dgm:chMax val="0"/>
          <dgm:chPref val="0"/>
          <dgm:bulletEnabled val="1"/>
        </dgm:presLayoutVars>
      </dgm:prSet>
      <dgm:spPr/>
      <dgm:t>
        <a:bodyPr/>
        <a:lstStyle/>
        <a:p>
          <a:endParaRPr lang="zh-CN" altLang="en-US"/>
        </a:p>
      </dgm:t>
    </dgm:pt>
  </dgm:ptLst>
  <dgm:cxnLst>
    <dgm:cxn modelId="{0A78C325-3C45-4861-BF31-0F65F9F45CCE}" srcId="{678D80BD-E707-4817-8B05-32006E6511C5}" destId="{F6B04ED9-522F-4FFD-B237-A347CA465606}" srcOrd="2" destOrd="0" parTransId="{902A1594-1E9E-48B2-A848-98E56BAB2A42}" sibTransId="{6F099C37-2C05-4332-8DAD-27E01CF380FD}"/>
    <dgm:cxn modelId="{BFA75112-7ED5-487C-B743-38993F58B0AB}" srcId="{678D80BD-E707-4817-8B05-32006E6511C5}" destId="{83FD9A50-1D74-4EAB-95E7-5BCCF8B83271}" srcOrd="3" destOrd="0" parTransId="{A8578E8A-556B-435C-83EF-8EDEBC307D87}" sibTransId="{8A504B61-80E6-4090-A192-976AAF610AEA}"/>
    <dgm:cxn modelId="{7D2D6244-8D98-494D-BE9A-02ECC74D1D86}" type="presOf" srcId="{7299C512-B7CB-414B-81C2-000B374848FD}" destId="{3234E14A-794C-460E-BA32-4326D38ADE57}" srcOrd="0" destOrd="0" presId="urn:microsoft.com/office/officeart/2005/8/layout/venn1"/>
    <dgm:cxn modelId="{0EA662A2-C907-4BDF-990C-0A1A063D5CF5}" type="presOf" srcId="{B251D6DD-DAB0-42BD-A0B2-2DD639CFFB3E}" destId="{394287D8-1D67-4A36-87A4-BCC1F1275900}" srcOrd="0" destOrd="0" presId="urn:microsoft.com/office/officeart/2005/8/layout/venn1"/>
    <dgm:cxn modelId="{7A2E155F-C1C7-481E-AD68-7D2062F4A4CF}" srcId="{678D80BD-E707-4817-8B05-32006E6511C5}" destId="{79158A82-6329-4132-AD26-EF4F48BF5456}" srcOrd="5" destOrd="0" parTransId="{6B4936B2-BA8E-4C19-B103-EE7D51A9727B}" sibTransId="{53D7BE40-92C3-4773-B1D2-5E2D9CD96402}"/>
    <dgm:cxn modelId="{1DF2E2E6-DB0C-4616-BEB8-B07B13E0ABB5}" srcId="{678D80BD-E707-4817-8B05-32006E6511C5}" destId="{7299C512-B7CB-414B-81C2-000B374848FD}" srcOrd="0" destOrd="0" parTransId="{EBEAAAE2-F298-4825-A0D9-7481CB6A042D}" sibTransId="{42F6CF87-D5E1-4837-BC46-1FB1482551BD}"/>
    <dgm:cxn modelId="{BB19F60F-F3B5-4E3E-9DAF-9A65A74E2495}" type="presOf" srcId="{D274F95E-469E-4342-A35A-590D99AD42FA}" destId="{6896F489-0065-4E8C-8EE5-17916EE49C24}" srcOrd="0" destOrd="0" presId="urn:microsoft.com/office/officeart/2005/8/layout/venn1"/>
    <dgm:cxn modelId="{5B342765-DCA9-4E6D-B4D0-494C38959238}" srcId="{678D80BD-E707-4817-8B05-32006E6511C5}" destId="{B251D6DD-DAB0-42BD-A0B2-2DD639CFFB3E}" srcOrd="1" destOrd="0" parTransId="{3EFB078A-8B65-4BAA-8CAA-9E01444CEA5B}" sibTransId="{ABF2843A-BA13-4956-BC3B-6A83175FB876}"/>
    <dgm:cxn modelId="{2A38F6BC-A3DD-4F37-B48C-A71279AAEB3F}" type="presOf" srcId="{F6B04ED9-522F-4FFD-B237-A347CA465606}" destId="{FF4FB4C4-9D3A-4045-801E-B5920B20C9B4}" srcOrd="0" destOrd="0" presId="urn:microsoft.com/office/officeart/2005/8/layout/venn1"/>
    <dgm:cxn modelId="{C45C2028-0B6C-490C-ABA6-764965ED6FDC}" srcId="{678D80BD-E707-4817-8B05-32006E6511C5}" destId="{316F78DF-22F5-49E9-BB20-F5DDBC286195}" srcOrd="4" destOrd="0" parTransId="{F3CDEE92-7C25-45D9-BDB5-2589268E19BD}" sibTransId="{0FF2478B-A770-425E-BCFB-779E886CA015}"/>
    <dgm:cxn modelId="{FE91AB5C-6A7B-4EDE-B76A-177DB4F27958}" srcId="{678D80BD-E707-4817-8B05-32006E6511C5}" destId="{D274F95E-469E-4342-A35A-590D99AD42FA}" srcOrd="6" destOrd="0" parTransId="{EFB8C738-0A94-4A66-91C0-7D2877322778}" sibTransId="{022B0840-2E2E-401E-8A4F-C03C476E800B}"/>
    <dgm:cxn modelId="{88583BEA-507B-4E25-9FE4-55BA8FA934BB}" type="presOf" srcId="{79158A82-6329-4132-AD26-EF4F48BF5456}" destId="{FC5D5AEA-F36F-4479-A21E-195958484EE9}" srcOrd="0" destOrd="0" presId="urn:microsoft.com/office/officeart/2005/8/layout/venn1"/>
    <dgm:cxn modelId="{7ED4181F-8873-4606-8E6E-F002C2A61800}" type="presOf" srcId="{316F78DF-22F5-49E9-BB20-F5DDBC286195}" destId="{6E9BE856-AA47-4CB5-B18D-568852B03B92}" srcOrd="0" destOrd="0" presId="urn:microsoft.com/office/officeart/2005/8/layout/venn1"/>
    <dgm:cxn modelId="{9D844BB5-1611-48E3-ACF0-05A9FBF91C0A}" type="presOf" srcId="{83FD9A50-1D74-4EAB-95E7-5BCCF8B83271}" destId="{3214CB1C-4215-4E43-8629-6D8455F2D85F}" srcOrd="0" destOrd="0" presId="urn:microsoft.com/office/officeart/2005/8/layout/venn1"/>
    <dgm:cxn modelId="{5F258A7B-95C0-4E9C-9420-C5FD7EA3A5CB}" type="presOf" srcId="{678D80BD-E707-4817-8B05-32006E6511C5}" destId="{B5390EE3-372E-408C-AE41-BD822B466A8A}" srcOrd="0" destOrd="0" presId="urn:microsoft.com/office/officeart/2005/8/layout/venn1"/>
    <dgm:cxn modelId="{F824002C-8797-4EA8-8CFD-1614D225E49A}" type="presParOf" srcId="{B5390EE3-372E-408C-AE41-BD822B466A8A}" destId="{A71384EC-F7F2-449C-A213-35E48F690FE7}" srcOrd="0" destOrd="0" presId="urn:microsoft.com/office/officeart/2005/8/layout/venn1"/>
    <dgm:cxn modelId="{6F01BA32-1360-4700-8257-1026A6BD2E28}" type="presParOf" srcId="{B5390EE3-372E-408C-AE41-BD822B466A8A}" destId="{3234E14A-794C-460E-BA32-4326D38ADE57}" srcOrd="1" destOrd="0" presId="urn:microsoft.com/office/officeart/2005/8/layout/venn1"/>
    <dgm:cxn modelId="{9CB68B02-DC37-4B38-90F9-489091CAB4D6}" type="presParOf" srcId="{B5390EE3-372E-408C-AE41-BD822B466A8A}" destId="{A7649C08-E987-46B9-B851-D9FA41685D2F}" srcOrd="2" destOrd="0" presId="urn:microsoft.com/office/officeart/2005/8/layout/venn1"/>
    <dgm:cxn modelId="{53E9C4BE-1B9D-4517-8685-BC1FC97B780B}" type="presParOf" srcId="{B5390EE3-372E-408C-AE41-BD822B466A8A}" destId="{394287D8-1D67-4A36-87A4-BCC1F1275900}" srcOrd="3" destOrd="0" presId="urn:microsoft.com/office/officeart/2005/8/layout/venn1"/>
    <dgm:cxn modelId="{451472E6-E620-468C-BE75-E45546A7D64C}" type="presParOf" srcId="{B5390EE3-372E-408C-AE41-BD822B466A8A}" destId="{6FBB755B-A3D9-4FAD-9181-7E56509F82C4}" srcOrd="4" destOrd="0" presId="urn:microsoft.com/office/officeart/2005/8/layout/venn1"/>
    <dgm:cxn modelId="{A54D1B5C-6EC4-4709-A8BD-3F0D949A4DF2}" type="presParOf" srcId="{B5390EE3-372E-408C-AE41-BD822B466A8A}" destId="{FF4FB4C4-9D3A-4045-801E-B5920B20C9B4}" srcOrd="5" destOrd="0" presId="urn:microsoft.com/office/officeart/2005/8/layout/venn1"/>
    <dgm:cxn modelId="{C4154D6B-4B7D-4860-B527-8698B85D5B61}" type="presParOf" srcId="{B5390EE3-372E-408C-AE41-BD822B466A8A}" destId="{94FA2544-4C85-4171-A128-98010109EDFA}" srcOrd="6" destOrd="0" presId="urn:microsoft.com/office/officeart/2005/8/layout/venn1"/>
    <dgm:cxn modelId="{3EFBA244-5750-4C75-AD20-9B99D8F71B56}" type="presParOf" srcId="{B5390EE3-372E-408C-AE41-BD822B466A8A}" destId="{3214CB1C-4215-4E43-8629-6D8455F2D85F}" srcOrd="7" destOrd="0" presId="urn:microsoft.com/office/officeart/2005/8/layout/venn1"/>
    <dgm:cxn modelId="{30E3AB54-FB1F-4C80-8D67-7A270D3B6261}" type="presParOf" srcId="{B5390EE3-372E-408C-AE41-BD822B466A8A}" destId="{0EF2B551-436C-4EB9-9E01-E16C72644346}" srcOrd="8" destOrd="0" presId="urn:microsoft.com/office/officeart/2005/8/layout/venn1"/>
    <dgm:cxn modelId="{083F99C6-7705-4F92-A5F4-5D7390608B26}" type="presParOf" srcId="{B5390EE3-372E-408C-AE41-BD822B466A8A}" destId="{6E9BE856-AA47-4CB5-B18D-568852B03B92}" srcOrd="9" destOrd="0" presId="urn:microsoft.com/office/officeart/2005/8/layout/venn1"/>
    <dgm:cxn modelId="{808666F2-EBE3-49DA-9D2C-59277529B7A6}" type="presParOf" srcId="{B5390EE3-372E-408C-AE41-BD822B466A8A}" destId="{F3512131-B1EB-4127-BB77-4D133467DFD9}" srcOrd="10" destOrd="0" presId="urn:microsoft.com/office/officeart/2005/8/layout/venn1"/>
    <dgm:cxn modelId="{BBC36F56-0693-42CE-AB60-A60D85755243}" type="presParOf" srcId="{B5390EE3-372E-408C-AE41-BD822B466A8A}" destId="{FC5D5AEA-F36F-4479-A21E-195958484EE9}" srcOrd="11" destOrd="0" presId="urn:microsoft.com/office/officeart/2005/8/layout/venn1"/>
    <dgm:cxn modelId="{B80842D4-F5EF-4B79-99AC-716A381B2FCB}" type="presParOf" srcId="{B5390EE3-372E-408C-AE41-BD822B466A8A}" destId="{7BF84681-9213-42E4-ABB5-ED75337DA003}" srcOrd="12" destOrd="0" presId="urn:microsoft.com/office/officeart/2005/8/layout/venn1"/>
    <dgm:cxn modelId="{406F54D6-DF38-4066-BAAA-720866DC429A}" type="presParOf" srcId="{B5390EE3-372E-408C-AE41-BD822B466A8A}" destId="{6896F489-0065-4E8C-8EE5-17916EE49C24}" srcOrd="1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B2FE9D-43B8-4E2B-802F-65F58BE002A0}"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zh-CN" altLang="en-US"/>
        </a:p>
      </dgm:t>
    </dgm:pt>
    <dgm:pt modelId="{5FDF35C0-1F8C-4EBB-88D9-A8F36462EDB4}">
      <dgm:prSet/>
      <dgm:spPr/>
      <dgm:t>
        <a:bodyPr/>
        <a:lstStyle/>
        <a:p>
          <a:pPr rtl="0"/>
          <a:r>
            <a:rPr lang="zh-CN" b="1" dirty="0" smtClean="0">
              <a:latin typeface="+mn-ea"/>
              <a:ea typeface="+mn-ea"/>
            </a:rPr>
            <a:t>新一届外指委将重点推进以下</a:t>
          </a:r>
          <a:r>
            <a:rPr lang="en-US" b="1" dirty="0" smtClean="0">
              <a:latin typeface="+mn-ea"/>
              <a:ea typeface="+mn-ea"/>
            </a:rPr>
            <a:t>6</a:t>
          </a:r>
          <a:r>
            <a:rPr lang="zh-CN" b="1" dirty="0" smtClean="0">
              <a:latin typeface="+mn-ea"/>
              <a:ea typeface="+mn-ea"/>
            </a:rPr>
            <a:t>个方面的工作</a:t>
          </a:r>
          <a:r>
            <a:rPr lang="en-US" b="1" dirty="0" smtClean="0">
              <a:latin typeface="+mn-ea"/>
              <a:ea typeface="+mn-ea"/>
            </a:rPr>
            <a:t>:</a:t>
          </a:r>
          <a:endParaRPr lang="zh-CN" b="1" dirty="0">
            <a:latin typeface="+mn-ea"/>
            <a:ea typeface="+mn-ea"/>
          </a:endParaRPr>
        </a:p>
      </dgm:t>
    </dgm:pt>
    <dgm:pt modelId="{9CC4B610-AA61-4040-BFA4-4468B6F05558}" type="parTrans" cxnId="{EAE7F30D-E9C9-4CAE-A12B-C42E88BE842D}">
      <dgm:prSet/>
      <dgm:spPr/>
      <dgm:t>
        <a:bodyPr/>
        <a:lstStyle/>
        <a:p>
          <a:endParaRPr lang="zh-CN" altLang="en-US"/>
        </a:p>
      </dgm:t>
    </dgm:pt>
    <dgm:pt modelId="{30E216D2-BEFC-4546-A3BE-DCF96B809A3F}" type="sibTrans" cxnId="{EAE7F30D-E9C9-4CAE-A12B-C42E88BE842D}">
      <dgm:prSet/>
      <dgm:spPr/>
      <dgm:t>
        <a:bodyPr/>
        <a:lstStyle/>
        <a:p>
          <a:endParaRPr lang="zh-CN" altLang="en-US"/>
        </a:p>
      </dgm:t>
    </dgm:pt>
    <dgm:pt modelId="{F4306A40-EECF-4191-9381-36CDDC0DFCAF}">
      <dgm:prSet/>
      <dgm:spPr/>
      <dgm:t>
        <a:bodyPr/>
        <a:lstStyle/>
        <a:p>
          <a:pPr rtl="0"/>
          <a:r>
            <a:rPr lang="en-US" dirty="0" smtClean="0"/>
            <a:t>1</a:t>
          </a:r>
          <a:r>
            <a:rPr lang="zh-CN" dirty="0" smtClean="0"/>
            <a:t>，创新教育理念，更加深入地探讨“作为人文教育的外语教育”、“作为学科教育的外语教育”、“语言与内容融合式教学”（或“内容依托教学”）、“思辨能力培养”、“跨文化能力培养”、“区域和国别研究人才培养”等重要命题，促进外语专业人才培养模式的创新和多元化发展。</a:t>
          </a:r>
          <a:endParaRPr lang="zh-CN" dirty="0"/>
        </a:p>
      </dgm:t>
    </dgm:pt>
    <dgm:pt modelId="{F1B2067B-6227-4804-8450-B8916E623FA4}" type="parTrans" cxnId="{83CD0493-51D9-4644-9738-6937F34851A7}">
      <dgm:prSet/>
      <dgm:spPr/>
      <dgm:t>
        <a:bodyPr/>
        <a:lstStyle/>
        <a:p>
          <a:endParaRPr lang="zh-CN" altLang="en-US"/>
        </a:p>
      </dgm:t>
    </dgm:pt>
    <dgm:pt modelId="{C93B9B87-4161-45A2-9EB7-5940819E7E7B}" type="sibTrans" cxnId="{83CD0493-51D9-4644-9738-6937F34851A7}">
      <dgm:prSet/>
      <dgm:spPr/>
      <dgm:t>
        <a:bodyPr/>
        <a:lstStyle/>
        <a:p>
          <a:endParaRPr lang="zh-CN" altLang="en-US"/>
        </a:p>
      </dgm:t>
    </dgm:pt>
    <dgm:pt modelId="{A7416A93-D026-438D-92E3-DE87E4E4504C}" type="pres">
      <dgm:prSet presAssocID="{1AB2FE9D-43B8-4E2B-802F-65F58BE002A0}" presName="linear" presStyleCnt="0">
        <dgm:presLayoutVars>
          <dgm:animLvl val="lvl"/>
          <dgm:resizeHandles val="exact"/>
        </dgm:presLayoutVars>
      </dgm:prSet>
      <dgm:spPr/>
      <dgm:t>
        <a:bodyPr/>
        <a:lstStyle/>
        <a:p>
          <a:endParaRPr lang="zh-CN" altLang="en-US"/>
        </a:p>
      </dgm:t>
    </dgm:pt>
    <dgm:pt modelId="{2E319976-2BD4-4971-AEC6-404392CF2140}" type="pres">
      <dgm:prSet presAssocID="{5FDF35C0-1F8C-4EBB-88D9-A8F36462EDB4}" presName="parentText" presStyleLbl="node1" presStyleIdx="0" presStyleCnt="2">
        <dgm:presLayoutVars>
          <dgm:chMax val="0"/>
          <dgm:bulletEnabled val="1"/>
        </dgm:presLayoutVars>
      </dgm:prSet>
      <dgm:spPr/>
      <dgm:t>
        <a:bodyPr/>
        <a:lstStyle/>
        <a:p>
          <a:endParaRPr lang="zh-CN" altLang="en-US"/>
        </a:p>
      </dgm:t>
    </dgm:pt>
    <dgm:pt modelId="{6E0EAFAC-5AB2-40BC-BEFE-79A8EDABD6D8}" type="pres">
      <dgm:prSet presAssocID="{30E216D2-BEFC-4546-A3BE-DCF96B809A3F}" presName="spacer" presStyleCnt="0"/>
      <dgm:spPr/>
    </dgm:pt>
    <dgm:pt modelId="{852DFD92-E009-4E16-B6B6-804569C50E03}" type="pres">
      <dgm:prSet presAssocID="{F4306A40-EECF-4191-9381-36CDDC0DFCAF}" presName="parentText" presStyleLbl="node1" presStyleIdx="1" presStyleCnt="2">
        <dgm:presLayoutVars>
          <dgm:chMax val="0"/>
          <dgm:bulletEnabled val="1"/>
        </dgm:presLayoutVars>
      </dgm:prSet>
      <dgm:spPr/>
      <dgm:t>
        <a:bodyPr/>
        <a:lstStyle/>
        <a:p>
          <a:endParaRPr lang="zh-CN" altLang="en-US"/>
        </a:p>
      </dgm:t>
    </dgm:pt>
  </dgm:ptLst>
  <dgm:cxnLst>
    <dgm:cxn modelId="{20F1D9C1-2BA0-4AA4-8E4A-71E8F3CAFCCD}" type="presOf" srcId="{5FDF35C0-1F8C-4EBB-88D9-A8F36462EDB4}" destId="{2E319976-2BD4-4971-AEC6-404392CF2140}" srcOrd="0" destOrd="0" presId="urn:microsoft.com/office/officeart/2005/8/layout/vList2"/>
    <dgm:cxn modelId="{EAE7F30D-E9C9-4CAE-A12B-C42E88BE842D}" srcId="{1AB2FE9D-43B8-4E2B-802F-65F58BE002A0}" destId="{5FDF35C0-1F8C-4EBB-88D9-A8F36462EDB4}" srcOrd="0" destOrd="0" parTransId="{9CC4B610-AA61-4040-BFA4-4468B6F05558}" sibTransId="{30E216D2-BEFC-4546-A3BE-DCF96B809A3F}"/>
    <dgm:cxn modelId="{F4578494-CA4B-48CA-A318-E4CCC0DE13E4}" type="presOf" srcId="{1AB2FE9D-43B8-4E2B-802F-65F58BE002A0}" destId="{A7416A93-D026-438D-92E3-DE87E4E4504C}" srcOrd="0" destOrd="0" presId="urn:microsoft.com/office/officeart/2005/8/layout/vList2"/>
    <dgm:cxn modelId="{83CD0493-51D9-4644-9738-6937F34851A7}" srcId="{1AB2FE9D-43B8-4E2B-802F-65F58BE002A0}" destId="{F4306A40-EECF-4191-9381-36CDDC0DFCAF}" srcOrd="1" destOrd="0" parTransId="{F1B2067B-6227-4804-8450-B8916E623FA4}" sibTransId="{C93B9B87-4161-45A2-9EB7-5940819E7E7B}"/>
    <dgm:cxn modelId="{F2489D46-B341-40C2-B5B6-74FFC4163C86}" type="presOf" srcId="{F4306A40-EECF-4191-9381-36CDDC0DFCAF}" destId="{852DFD92-E009-4E16-B6B6-804569C50E03}" srcOrd="0" destOrd="0" presId="urn:microsoft.com/office/officeart/2005/8/layout/vList2"/>
    <dgm:cxn modelId="{49596ABC-8311-4219-A1F1-132725A96850}" type="presParOf" srcId="{A7416A93-D026-438D-92E3-DE87E4E4504C}" destId="{2E319976-2BD4-4971-AEC6-404392CF2140}" srcOrd="0" destOrd="0" presId="urn:microsoft.com/office/officeart/2005/8/layout/vList2"/>
    <dgm:cxn modelId="{5F87541D-2A5A-4AF6-A93B-9560C60018D8}" type="presParOf" srcId="{A7416A93-D026-438D-92E3-DE87E4E4504C}" destId="{6E0EAFAC-5AB2-40BC-BEFE-79A8EDABD6D8}" srcOrd="1" destOrd="0" presId="urn:microsoft.com/office/officeart/2005/8/layout/vList2"/>
    <dgm:cxn modelId="{46AC7769-2915-4686-8DEB-2AFEC00301CC}" type="presParOf" srcId="{A7416A93-D026-438D-92E3-DE87E4E4504C}" destId="{852DFD92-E009-4E16-B6B6-804569C50E03}"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AD1E6D-224E-429E-9348-F32CC9182F44}"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zh-CN" altLang="en-US"/>
        </a:p>
      </dgm:t>
    </dgm:pt>
    <dgm:pt modelId="{327C3116-5D27-41F4-8A86-1BCFA9A86B85}">
      <dgm:prSet>
        <dgm:style>
          <a:lnRef idx="1">
            <a:schemeClr val="accent6"/>
          </a:lnRef>
          <a:fillRef idx="2">
            <a:schemeClr val="accent6"/>
          </a:fillRef>
          <a:effectRef idx="1">
            <a:schemeClr val="accent6"/>
          </a:effectRef>
          <a:fontRef idx="minor">
            <a:schemeClr val="dk1"/>
          </a:fontRef>
        </dgm:style>
      </dgm:prSet>
      <dgm:spPr/>
      <dgm:t>
        <a:bodyPr/>
        <a:lstStyle/>
        <a:p>
          <a:pPr rtl="0"/>
          <a:r>
            <a:rPr lang="en-US" dirty="0" smtClean="0"/>
            <a:t>2</a:t>
          </a:r>
          <a:r>
            <a:rPr lang="zh-CN" dirty="0" smtClean="0"/>
            <a:t>，</a:t>
          </a:r>
          <a:r>
            <a:rPr lang="zh-CN" b="1" dirty="0" smtClean="0"/>
            <a:t>研制国家标准。</a:t>
          </a:r>
          <a:r>
            <a:rPr lang="zh-CN" dirty="0" smtClean="0"/>
            <a:t>国标的参考框架包括</a:t>
          </a:r>
          <a:r>
            <a:rPr lang="en-US" dirty="0" smtClean="0"/>
            <a:t>9</a:t>
          </a:r>
          <a:r>
            <a:rPr lang="zh-CN" dirty="0" smtClean="0"/>
            <a:t>部分，即概述、适用专业范围，培养目标，培养规格、课程体系、教学评估、师资队伍、教学条件、术语释义。国标的制定目的是增加高校各类专业的纵向和横向可比性。</a:t>
          </a:r>
          <a:endParaRPr lang="en-US" dirty="0"/>
        </a:p>
      </dgm:t>
    </dgm:pt>
    <dgm:pt modelId="{D522E725-534A-49C0-B6ED-9D8395213467}" type="parTrans" cxnId="{0AE6C19C-F786-4681-9C37-053FEB92ADBD}">
      <dgm:prSet/>
      <dgm:spPr/>
      <dgm:t>
        <a:bodyPr/>
        <a:lstStyle/>
        <a:p>
          <a:endParaRPr lang="zh-CN" altLang="en-US"/>
        </a:p>
      </dgm:t>
    </dgm:pt>
    <dgm:pt modelId="{82CFC797-801A-42BE-8FD5-357C30E9A99A}" type="sibTrans" cxnId="{0AE6C19C-F786-4681-9C37-053FEB92ADBD}">
      <dgm:prSet/>
      <dgm:spPr/>
      <dgm:t>
        <a:bodyPr/>
        <a:lstStyle/>
        <a:p>
          <a:endParaRPr lang="zh-CN" altLang="en-US"/>
        </a:p>
      </dgm:t>
    </dgm:pt>
    <dgm:pt modelId="{31F91594-8C20-4539-A780-36A2707A0353}">
      <dgm:prSet/>
      <dgm:spPr/>
      <dgm:t>
        <a:bodyPr/>
        <a:lstStyle/>
        <a:p>
          <a:pPr rtl="0"/>
          <a:r>
            <a:rPr lang="en-US" dirty="0" smtClean="0"/>
            <a:t>3</a:t>
          </a:r>
          <a:r>
            <a:rPr lang="zh-CN" dirty="0" smtClean="0"/>
            <a:t>，</a:t>
          </a:r>
          <a:r>
            <a:rPr lang="zh-CN" b="1" dirty="0" smtClean="0"/>
            <a:t>开展立项研究。</a:t>
          </a:r>
          <a:r>
            <a:rPr lang="zh-CN" dirty="0" smtClean="0"/>
            <a:t>就全国外语类专业教学改革重大问题展开研究。如外语类各专业的培养目标、培养规格、课程体系等。</a:t>
          </a:r>
          <a:endParaRPr lang="zh-CN" dirty="0"/>
        </a:p>
      </dgm:t>
    </dgm:pt>
    <dgm:pt modelId="{DCC1E3B1-1B1D-46A7-ADC0-14D72C97ED83}" type="parTrans" cxnId="{8F4E25A8-3DED-4E8C-AF9A-73158BB38F46}">
      <dgm:prSet/>
      <dgm:spPr/>
      <dgm:t>
        <a:bodyPr/>
        <a:lstStyle/>
        <a:p>
          <a:endParaRPr lang="zh-CN" altLang="en-US"/>
        </a:p>
      </dgm:t>
    </dgm:pt>
    <dgm:pt modelId="{5482C593-E29A-4DCF-AB67-DF831BB51FEB}" type="sibTrans" cxnId="{8F4E25A8-3DED-4E8C-AF9A-73158BB38F46}">
      <dgm:prSet/>
      <dgm:spPr/>
      <dgm:t>
        <a:bodyPr/>
        <a:lstStyle/>
        <a:p>
          <a:endParaRPr lang="zh-CN" altLang="en-US"/>
        </a:p>
      </dgm:t>
    </dgm:pt>
    <dgm:pt modelId="{F62FC9B9-ECC3-4860-AB88-BE709F7879AB}" type="pres">
      <dgm:prSet presAssocID="{9AAD1E6D-224E-429E-9348-F32CC9182F44}" presName="linear" presStyleCnt="0">
        <dgm:presLayoutVars>
          <dgm:animLvl val="lvl"/>
          <dgm:resizeHandles val="exact"/>
        </dgm:presLayoutVars>
      </dgm:prSet>
      <dgm:spPr/>
      <dgm:t>
        <a:bodyPr/>
        <a:lstStyle/>
        <a:p>
          <a:endParaRPr lang="zh-CN" altLang="en-US"/>
        </a:p>
      </dgm:t>
    </dgm:pt>
    <dgm:pt modelId="{152C13F0-4D32-4E6D-A1E4-9EC77A7AF185}" type="pres">
      <dgm:prSet presAssocID="{327C3116-5D27-41F4-8A86-1BCFA9A86B85}" presName="parentText" presStyleLbl="node1" presStyleIdx="0" presStyleCnt="2">
        <dgm:presLayoutVars>
          <dgm:chMax val="0"/>
          <dgm:bulletEnabled val="1"/>
        </dgm:presLayoutVars>
      </dgm:prSet>
      <dgm:spPr/>
      <dgm:t>
        <a:bodyPr/>
        <a:lstStyle/>
        <a:p>
          <a:endParaRPr lang="zh-CN" altLang="en-US"/>
        </a:p>
      </dgm:t>
    </dgm:pt>
    <dgm:pt modelId="{69C238FB-6449-46CE-9CB2-B81C07EDD628}" type="pres">
      <dgm:prSet presAssocID="{82CFC797-801A-42BE-8FD5-357C30E9A99A}" presName="spacer" presStyleCnt="0"/>
      <dgm:spPr/>
    </dgm:pt>
    <dgm:pt modelId="{FFA4342A-4634-4A8C-AED9-F52AA8880DB6}" type="pres">
      <dgm:prSet presAssocID="{31F91594-8C20-4539-A780-36A2707A0353}" presName="parentText" presStyleLbl="node1" presStyleIdx="1" presStyleCnt="2">
        <dgm:presLayoutVars>
          <dgm:chMax val="0"/>
          <dgm:bulletEnabled val="1"/>
        </dgm:presLayoutVars>
      </dgm:prSet>
      <dgm:spPr/>
      <dgm:t>
        <a:bodyPr/>
        <a:lstStyle/>
        <a:p>
          <a:endParaRPr lang="zh-CN" altLang="en-US"/>
        </a:p>
      </dgm:t>
    </dgm:pt>
  </dgm:ptLst>
  <dgm:cxnLst>
    <dgm:cxn modelId="{C39B81E8-14A5-4E01-84E9-D6154B46AB0B}" type="presOf" srcId="{327C3116-5D27-41F4-8A86-1BCFA9A86B85}" destId="{152C13F0-4D32-4E6D-A1E4-9EC77A7AF185}" srcOrd="0" destOrd="0" presId="urn:microsoft.com/office/officeart/2005/8/layout/vList2"/>
    <dgm:cxn modelId="{F8E0B429-DB7B-4664-9EE3-5BE49B153B0E}" type="presOf" srcId="{9AAD1E6D-224E-429E-9348-F32CC9182F44}" destId="{F62FC9B9-ECC3-4860-AB88-BE709F7879AB}" srcOrd="0" destOrd="0" presId="urn:microsoft.com/office/officeart/2005/8/layout/vList2"/>
    <dgm:cxn modelId="{0AE6C19C-F786-4681-9C37-053FEB92ADBD}" srcId="{9AAD1E6D-224E-429E-9348-F32CC9182F44}" destId="{327C3116-5D27-41F4-8A86-1BCFA9A86B85}" srcOrd="0" destOrd="0" parTransId="{D522E725-534A-49C0-B6ED-9D8395213467}" sibTransId="{82CFC797-801A-42BE-8FD5-357C30E9A99A}"/>
    <dgm:cxn modelId="{6ED54B95-DFDC-4C9C-B892-8278E35558AD}" type="presOf" srcId="{31F91594-8C20-4539-A780-36A2707A0353}" destId="{FFA4342A-4634-4A8C-AED9-F52AA8880DB6}" srcOrd="0" destOrd="0" presId="urn:microsoft.com/office/officeart/2005/8/layout/vList2"/>
    <dgm:cxn modelId="{8F4E25A8-3DED-4E8C-AF9A-73158BB38F46}" srcId="{9AAD1E6D-224E-429E-9348-F32CC9182F44}" destId="{31F91594-8C20-4539-A780-36A2707A0353}" srcOrd="1" destOrd="0" parTransId="{DCC1E3B1-1B1D-46A7-ADC0-14D72C97ED83}" sibTransId="{5482C593-E29A-4DCF-AB67-DF831BB51FEB}"/>
    <dgm:cxn modelId="{E83F9077-4228-43FF-AB3C-DC0A397D2302}" type="presParOf" srcId="{F62FC9B9-ECC3-4860-AB88-BE709F7879AB}" destId="{152C13F0-4D32-4E6D-A1E4-9EC77A7AF185}" srcOrd="0" destOrd="0" presId="urn:microsoft.com/office/officeart/2005/8/layout/vList2"/>
    <dgm:cxn modelId="{B2C6660C-363E-446C-9CD0-6A4C1330778C}" type="presParOf" srcId="{F62FC9B9-ECC3-4860-AB88-BE709F7879AB}" destId="{69C238FB-6449-46CE-9CB2-B81C07EDD628}" srcOrd="1" destOrd="0" presId="urn:microsoft.com/office/officeart/2005/8/layout/vList2"/>
    <dgm:cxn modelId="{44A6062D-B5EF-4926-B1DA-609D77AF21FA}" type="presParOf" srcId="{F62FC9B9-ECC3-4860-AB88-BE709F7879AB}" destId="{FFA4342A-4634-4A8C-AED9-F52AA8880DB6}"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7DDFB84-2656-4A91-9EBD-A390FFD9CF4B}"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zh-CN" altLang="en-US"/>
        </a:p>
      </dgm:t>
    </dgm:pt>
    <dgm:pt modelId="{6D06BD8C-D83F-40DA-8173-92EB05E4CA16}">
      <dgm:prSet custT="1"/>
      <dgm:spPr/>
      <dgm:t>
        <a:bodyPr/>
        <a:lstStyle/>
        <a:p>
          <a:pPr rtl="0"/>
          <a:r>
            <a:rPr lang="en-US" sz="2800" b="1" dirty="0" smtClean="0">
              <a:latin typeface="+mn-ea"/>
              <a:ea typeface="+mn-ea"/>
            </a:rPr>
            <a:t>4</a:t>
          </a:r>
          <a:r>
            <a:rPr lang="zh-CN" sz="2800" b="1" dirty="0" smtClean="0">
              <a:latin typeface="+mn-ea"/>
              <a:ea typeface="+mn-ea"/>
            </a:rPr>
            <a:t>，支持指导专业建设。</a:t>
          </a:r>
          <a:endParaRPr lang="zh-CN" sz="2800" dirty="0">
            <a:latin typeface="+mn-ea"/>
            <a:ea typeface="+mn-ea"/>
          </a:endParaRPr>
        </a:p>
      </dgm:t>
    </dgm:pt>
    <dgm:pt modelId="{1A7B2AF7-3FDE-4F8A-A835-4B2648355151}" type="parTrans" cxnId="{E3A7F1F0-742B-402D-AECC-47BAF4EFBA78}">
      <dgm:prSet/>
      <dgm:spPr/>
      <dgm:t>
        <a:bodyPr/>
        <a:lstStyle/>
        <a:p>
          <a:endParaRPr lang="zh-CN" altLang="en-US"/>
        </a:p>
      </dgm:t>
    </dgm:pt>
    <dgm:pt modelId="{DBC35CB8-EBAC-4503-AB17-60C9B5FA3B61}" type="sibTrans" cxnId="{E3A7F1F0-742B-402D-AECC-47BAF4EFBA78}">
      <dgm:prSet/>
      <dgm:spPr/>
      <dgm:t>
        <a:bodyPr/>
        <a:lstStyle/>
        <a:p>
          <a:endParaRPr lang="zh-CN" altLang="en-US"/>
        </a:p>
      </dgm:t>
    </dgm:pt>
    <dgm:pt modelId="{36C5FD80-40FE-4D62-B149-0F6210A79B69}">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zh-CN" sz="2400" dirty="0" smtClean="0"/>
            <a:t>调研我国外语专业的整体分布和外语人才需求的结构；</a:t>
          </a:r>
          <a:endParaRPr lang="en-US" sz="2400" dirty="0"/>
        </a:p>
      </dgm:t>
    </dgm:pt>
    <dgm:pt modelId="{532C4790-78D3-4C58-9390-94CC8F1D92ED}" type="parTrans" cxnId="{E7AE024B-C3A1-4F10-8B7E-5FF697A8450D}">
      <dgm:prSet/>
      <dgm:spPr/>
      <dgm:t>
        <a:bodyPr/>
        <a:lstStyle/>
        <a:p>
          <a:endParaRPr lang="zh-CN" altLang="en-US"/>
        </a:p>
      </dgm:t>
    </dgm:pt>
    <dgm:pt modelId="{BD4976CA-AE2B-45CE-B44F-25B75E162681}" type="sibTrans" cxnId="{E7AE024B-C3A1-4F10-8B7E-5FF697A8450D}">
      <dgm:prSet/>
      <dgm:spPr/>
      <dgm:t>
        <a:bodyPr/>
        <a:lstStyle/>
        <a:p>
          <a:endParaRPr lang="zh-CN" altLang="en-US"/>
        </a:p>
      </dgm:t>
    </dgm:pt>
    <dgm:pt modelId="{0B064085-1175-443C-AB0F-655B2B92E403}">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rtl="0"/>
          <a:r>
            <a:rPr lang="zh-CN" b="1" dirty="0" smtClean="0"/>
            <a:t>英语专业课程体系如何优化？语言技能课程与专业知识课程的合理比例究竟应该是多少？语言技能课程如何提高效率？语言基本功如何保障？如何实质性提高学生的思辨能力与跨文化能力？英语专业的知识结构如何界定？培养模式多元化的边界在哪里？英语专业不可化约的共核是什么？英语专业如何与其他专业复合？如何理解和实施英语专业的实践教学？如何提升英语专业教师的素质以适应教学改革的需要？如何有效利用数字信息技术提高外语教学的效率和效果？</a:t>
          </a:r>
          <a:endParaRPr lang="zh-CN" b="1" dirty="0"/>
        </a:p>
      </dgm:t>
    </dgm:pt>
    <dgm:pt modelId="{2683B879-5AEA-49F3-B7B7-4F93DE08CC56}" type="parTrans" cxnId="{93C69C70-85FB-43B0-9443-A6BA332360C9}">
      <dgm:prSet/>
      <dgm:spPr/>
      <dgm:t>
        <a:bodyPr/>
        <a:lstStyle/>
        <a:p>
          <a:endParaRPr lang="zh-CN" altLang="en-US"/>
        </a:p>
      </dgm:t>
    </dgm:pt>
    <dgm:pt modelId="{31C11617-BF59-4BB8-9B4D-D716B4DD38A0}" type="sibTrans" cxnId="{93C69C70-85FB-43B0-9443-A6BA332360C9}">
      <dgm:prSet/>
      <dgm:spPr/>
      <dgm:t>
        <a:bodyPr/>
        <a:lstStyle/>
        <a:p>
          <a:endParaRPr lang="zh-CN" altLang="en-US"/>
        </a:p>
      </dgm:t>
    </dgm:pt>
    <dgm:pt modelId="{9A64C32D-AE6B-40E0-B090-542C09CA6332}" type="pres">
      <dgm:prSet presAssocID="{07DDFB84-2656-4A91-9EBD-A390FFD9CF4B}" presName="linear" presStyleCnt="0">
        <dgm:presLayoutVars>
          <dgm:animLvl val="lvl"/>
          <dgm:resizeHandles val="exact"/>
        </dgm:presLayoutVars>
      </dgm:prSet>
      <dgm:spPr/>
      <dgm:t>
        <a:bodyPr/>
        <a:lstStyle/>
        <a:p>
          <a:endParaRPr lang="zh-CN" altLang="en-US"/>
        </a:p>
      </dgm:t>
    </dgm:pt>
    <dgm:pt modelId="{CA5295D6-505B-4795-A9BF-DA9C7757684F}" type="pres">
      <dgm:prSet presAssocID="{6D06BD8C-D83F-40DA-8173-92EB05E4CA16}" presName="parentText" presStyleLbl="node1" presStyleIdx="0" presStyleCnt="3">
        <dgm:presLayoutVars>
          <dgm:chMax val="0"/>
          <dgm:bulletEnabled val="1"/>
        </dgm:presLayoutVars>
      </dgm:prSet>
      <dgm:spPr/>
      <dgm:t>
        <a:bodyPr/>
        <a:lstStyle/>
        <a:p>
          <a:endParaRPr lang="zh-CN" altLang="en-US"/>
        </a:p>
      </dgm:t>
    </dgm:pt>
    <dgm:pt modelId="{191E2F51-4773-4D2C-B5E0-371760A236B9}" type="pres">
      <dgm:prSet presAssocID="{DBC35CB8-EBAC-4503-AB17-60C9B5FA3B61}" presName="spacer" presStyleCnt="0"/>
      <dgm:spPr/>
    </dgm:pt>
    <dgm:pt modelId="{946A3D66-A7D5-45DB-80E9-B3DABEE3A1CD}" type="pres">
      <dgm:prSet presAssocID="{36C5FD80-40FE-4D62-B149-0F6210A79B69}" presName="parentText" presStyleLbl="node1" presStyleIdx="1" presStyleCnt="3">
        <dgm:presLayoutVars>
          <dgm:chMax val="0"/>
          <dgm:bulletEnabled val="1"/>
        </dgm:presLayoutVars>
      </dgm:prSet>
      <dgm:spPr/>
      <dgm:t>
        <a:bodyPr/>
        <a:lstStyle/>
        <a:p>
          <a:endParaRPr lang="zh-CN" altLang="en-US"/>
        </a:p>
      </dgm:t>
    </dgm:pt>
    <dgm:pt modelId="{E01084E5-3052-43C4-9444-4FDD534765D1}" type="pres">
      <dgm:prSet presAssocID="{BD4976CA-AE2B-45CE-B44F-25B75E162681}" presName="spacer" presStyleCnt="0"/>
      <dgm:spPr/>
    </dgm:pt>
    <dgm:pt modelId="{0D4906E7-EF17-4A41-8710-5752B745CB66}" type="pres">
      <dgm:prSet presAssocID="{0B064085-1175-443C-AB0F-655B2B92E403}" presName="parentText" presStyleLbl="node1" presStyleIdx="2" presStyleCnt="3">
        <dgm:presLayoutVars>
          <dgm:chMax val="0"/>
          <dgm:bulletEnabled val="1"/>
        </dgm:presLayoutVars>
      </dgm:prSet>
      <dgm:spPr/>
      <dgm:t>
        <a:bodyPr/>
        <a:lstStyle/>
        <a:p>
          <a:endParaRPr lang="zh-CN" altLang="en-US"/>
        </a:p>
      </dgm:t>
    </dgm:pt>
  </dgm:ptLst>
  <dgm:cxnLst>
    <dgm:cxn modelId="{5284AE67-0FC4-4233-A5EC-53D47BE60BCB}" type="presOf" srcId="{6D06BD8C-D83F-40DA-8173-92EB05E4CA16}" destId="{CA5295D6-505B-4795-A9BF-DA9C7757684F}" srcOrd="0" destOrd="0" presId="urn:microsoft.com/office/officeart/2005/8/layout/vList2"/>
    <dgm:cxn modelId="{93C69C70-85FB-43B0-9443-A6BA332360C9}" srcId="{07DDFB84-2656-4A91-9EBD-A390FFD9CF4B}" destId="{0B064085-1175-443C-AB0F-655B2B92E403}" srcOrd="2" destOrd="0" parTransId="{2683B879-5AEA-49F3-B7B7-4F93DE08CC56}" sibTransId="{31C11617-BF59-4BB8-9B4D-D716B4DD38A0}"/>
    <dgm:cxn modelId="{E3A7F1F0-742B-402D-AECC-47BAF4EFBA78}" srcId="{07DDFB84-2656-4A91-9EBD-A390FFD9CF4B}" destId="{6D06BD8C-D83F-40DA-8173-92EB05E4CA16}" srcOrd="0" destOrd="0" parTransId="{1A7B2AF7-3FDE-4F8A-A835-4B2648355151}" sibTransId="{DBC35CB8-EBAC-4503-AB17-60C9B5FA3B61}"/>
    <dgm:cxn modelId="{4E93640E-43F1-4571-879D-03D17345D74A}" type="presOf" srcId="{36C5FD80-40FE-4D62-B149-0F6210A79B69}" destId="{946A3D66-A7D5-45DB-80E9-B3DABEE3A1CD}" srcOrd="0" destOrd="0" presId="urn:microsoft.com/office/officeart/2005/8/layout/vList2"/>
    <dgm:cxn modelId="{E7AE024B-C3A1-4F10-8B7E-5FF697A8450D}" srcId="{07DDFB84-2656-4A91-9EBD-A390FFD9CF4B}" destId="{36C5FD80-40FE-4D62-B149-0F6210A79B69}" srcOrd="1" destOrd="0" parTransId="{532C4790-78D3-4C58-9390-94CC8F1D92ED}" sibTransId="{BD4976CA-AE2B-45CE-B44F-25B75E162681}"/>
    <dgm:cxn modelId="{3CC0BD0E-A533-4569-A9AB-FB6E4DF5F3DA}" type="presOf" srcId="{07DDFB84-2656-4A91-9EBD-A390FFD9CF4B}" destId="{9A64C32D-AE6B-40E0-B090-542C09CA6332}" srcOrd="0" destOrd="0" presId="urn:microsoft.com/office/officeart/2005/8/layout/vList2"/>
    <dgm:cxn modelId="{8AE745AD-D79B-44E6-B71C-B5C00F8E6F2E}" type="presOf" srcId="{0B064085-1175-443C-AB0F-655B2B92E403}" destId="{0D4906E7-EF17-4A41-8710-5752B745CB66}" srcOrd="0" destOrd="0" presId="urn:microsoft.com/office/officeart/2005/8/layout/vList2"/>
    <dgm:cxn modelId="{6021E442-901D-46C2-BAA0-91ECBF418A6C}" type="presParOf" srcId="{9A64C32D-AE6B-40E0-B090-542C09CA6332}" destId="{CA5295D6-505B-4795-A9BF-DA9C7757684F}" srcOrd="0" destOrd="0" presId="urn:microsoft.com/office/officeart/2005/8/layout/vList2"/>
    <dgm:cxn modelId="{C82E1C9D-3412-440D-804E-2FB6A64BAE35}" type="presParOf" srcId="{9A64C32D-AE6B-40E0-B090-542C09CA6332}" destId="{191E2F51-4773-4D2C-B5E0-371760A236B9}" srcOrd="1" destOrd="0" presId="urn:microsoft.com/office/officeart/2005/8/layout/vList2"/>
    <dgm:cxn modelId="{591BD849-7C64-43A7-8C13-FCB0F72AB344}" type="presParOf" srcId="{9A64C32D-AE6B-40E0-B090-542C09CA6332}" destId="{946A3D66-A7D5-45DB-80E9-B3DABEE3A1CD}" srcOrd="2" destOrd="0" presId="urn:microsoft.com/office/officeart/2005/8/layout/vList2"/>
    <dgm:cxn modelId="{ABDF7AC8-1F65-4F85-9BF1-0F51D250FB99}" type="presParOf" srcId="{9A64C32D-AE6B-40E0-B090-542C09CA6332}" destId="{E01084E5-3052-43C4-9444-4FDD534765D1}" srcOrd="3" destOrd="0" presId="urn:microsoft.com/office/officeart/2005/8/layout/vList2"/>
    <dgm:cxn modelId="{7C227384-BEA8-4D40-AF81-5403ACF7A763}" type="presParOf" srcId="{9A64C32D-AE6B-40E0-B090-542C09CA6332}" destId="{0D4906E7-EF17-4A41-8710-5752B745CB66}"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4562D5-C7A5-453D-844A-467D2E39939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zh-CN" altLang="en-US"/>
        </a:p>
      </dgm:t>
    </dgm:pt>
    <dgm:pt modelId="{5FC0895C-EBAD-4107-B509-C3001568FA93}">
      <dgm:prSet custT="1">
        <dgm:style>
          <a:lnRef idx="3">
            <a:schemeClr val="lt1"/>
          </a:lnRef>
          <a:fillRef idx="1">
            <a:schemeClr val="accent1"/>
          </a:fillRef>
          <a:effectRef idx="1">
            <a:schemeClr val="accent1"/>
          </a:effectRef>
          <a:fontRef idx="minor">
            <a:schemeClr val="lt1"/>
          </a:fontRef>
        </dgm:style>
      </dgm:prSet>
      <dgm:spPr/>
      <dgm:t>
        <a:bodyPr/>
        <a:lstStyle/>
        <a:p>
          <a:pPr rtl="0"/>
          <a:r>
            <a:rPr lang="en-US" sz="2800" b="1" dirty="0" smtClean="0"/>
            <a:t>5</a:t>
          </a:r>
          <a:r>
            <a:rPr lang="zh-CN" sz="2800" b="1" dirty="0" smtClean="0"/>
            <a:t>，促进教师发展。</a:t>
          </a:r>
          <a:endParaRPr lang="en-US" sz="2800" b="1" dirty="0"/>
        </a:p>
      </dgm:t>
    </dgm:pt>
    <dgm:pt modelId="{7A052282-8075-4204-BB7B-139054C26211}" type="parTrans" cxnId="{6C0C9286-C3E9-4EE2-B11C-57B51FC63250}">
      <dgm:prSet/>
      <dgm:spPr/>
      <dgm:t>
        <a:bodyPr/>
        <a:lstStyle/>
        <a:p>
          <a:endParaRPr lang="zh-CN" altLang="en-US"/>
        </a:p>
      </dgm:t>
    </dgm:pt>
    <dgm:pt modelId="{6D06BAFC-FDEF-4295-B1D5-50A3EAF9E3E2}" type="sibTrans" cxnId="{6C0C9286-C3E9-4EE2-B11C-57B51FC63250}">
      <dgm:prSet/>
      <dgm:spPr/>
      <dgm:t>
        <a:bodyPr/>
        <a:lstStyle/>
        <a:p>
          <a:endParaRPr lang="zh-CN" altLang="en-US"/>
        </a:p>
      </dgm:t>
    </dgm:pt>
    <dgm:pt modelId="{88F50343-D5CC-4C18-877A-A5D12189BF7D}">
      <dgm:prSet>
        <dgm:style>
          <a:lnRef idx="1">
            <a:schemeClr val="accent5"/>
          </a:lnRef>
          <a:fillRef idx="3">
            <a:schemeClr val="accent5"/>
          </a:fillRef>
          <a:effectRef idx="2">
            <a:schemeClr val="accent5"/>
          </a:effectRef>
          <a:fontRef idx="minor">
            <a:schemeClr val="lt1"/>
          </a:fontRef>
        </dgm:style>
      </dgm:prSet>
      <dgm:spPr/>
      <dgm:t>
        <a:bodyPr/>
        <a:lstStyle/>
        <a:p>
          <a:pPr rtl="0"/>
          <a:r>
            <a:rPr lang="zh-CN" dirty="0" smtClean="0"/>
            <a:t>为青年教师的发展搭建多样化平台；开展各专业的教学比赛、教师培训工作</a:t>
          </a:r>
          <a:endParaRPr lang="en-US" dirty="0"/>
        </a:p>
      </dgm:t>
    </dgm:pt>
    <dgm:pt modelId="{68F2555C-865E-4202-B18C-A16E0E05C005}" type="parTrans" cxnId="{3FE0D4EF-2779-43C0-89AD-1B92368E4869}">
      <dgm:prSet/>
      <dgm:spPr/>
      <dgm:t>
        <a:bodyPr/>
        <a:lstStyle/>
        <a:p>
          <a:endParaRPr lang="zh-CN" altLang="en-US"/>
        </a:p>
      </dgm:t>
    </dgm:pt>
    <dgm:pt modelId="{E47A0A6E-5F81-40E3-A1AF-EECA6109ACF9}" type="sibTrans" cxnId="{3FE0D4EF-2779-43C0-89AD-1B92368E4869}">
      <dgm:prSet/>
      <dgm:spPr/>
      <dgm:t>
        <a:bodyPr/>
        <a:lstStyle/>
        <a:p>
          <a:endParaRPr lang="zh-CN" altLang="en-US"/>
        </a:p>
      </dgm:t>
    </dgm:pt>
    <dgm:pt modelId="{0FF35748-2328-4681-88B1-553BC8651C69}">
      <dgm:prSet custT="1"/>
      <dgm:spPr/>
      <dgm:t>
        <a:bodyPr/>
        <a:lstStyle/>
        <a:p>
          <a:pPr rtl="0"/>
          <a:r>
            <a:rPr lang="en-US" sz="2800" dirty="0" smtClean="0"/>
            <a:t>6</a:t>
          </a:r>
          <a:r>
            <a:rPr lang="zh-CN" sz="2800" dirty="0" smtClean="0"/>
            <a:t>，</a:t>
          </a:r>
          <a:r>
            <a:rPr lang="zh-CN" sz="2800" b="1" dirty="0" smtClean="0"/>
            <a:t>其他工作。</a:t>
          </a:r>
          <a:endParaRPr lang="en-US" sz="2800" b="1" dirty="0"/>
        </a:p>
      </dgm:t>
    </dgm:pt>
    <dgm:pt modelId="{C44F40B6-0331-4A59-9140-7DFE7CC1EE91}" type="parTrans" cxnId="{3064ADE8-154F-4831-B167-B2F1D77C8244}">
      <dgm:prSet/>
      <dgm:spPr/>
      <dgm:t>
        <a:bodyPr/>
        <a:lstStyle/>
        <a:p>
          <a:endParaRPr lang="zh-CN" altLang="en-US"/>
        </a:p>
      </dgm:t>
    </dgm:pt>
    <dgm:pt modelId="{14990EFF-FE2E-4955-BAA6-7FB0448A619A}" type="sibTrans" cxnId="{3064ADE8-154F-4831-B167-B2F1D77C8244}">
      <dgm:prSet/>
      <dgm:spPr/>
      <dgm:t>
        <a:bodyPr/>
        <a:lstStyle/>
        <a:p>
          <a:endParaRPr lang="zh-CN" altLang="en-US"/>
        </a:p>
      </dgm:t>
    </dgm:pt>
    <dgm:pt modelId="{16E9B68A-96ED-4C9B-AFA8-ED37A65F1420}">
      <dgm:prSet>
        <dgm:style>
          <a:lnRef idx="1">
            <a:schemeClr val="accent4"/>
          </a:lnRef>
          <a:fillRef idx="3">
            <a:schemeClr val="accent4"/>
          </a:fillRef>
          <a:effectRef idx="2">
            <a:schemeClr val="accent4"/>
          </a:effectRef>
          <a:fontRef idx="minor">
            <a:schemeClr val="lt1"/>
          </a:fontRef>
        </dgm:style>
      </dgm:prSet>
      <dgm:spPr/>
      <dgm:t>
        <a:bodyPr/>
        <a:lstStyle/>
        <a:p>
          <a:pPr rtl="0"/>
          <a:r>
            <a:rPr lang="zh-CN" dirty="0" smtClean="0"/>
            <a:t>推动包括</a:t>
          </a:r>
          <a:r>
            <a:rPr lang="en-US" dirty="0" smtClean="0"/>
            <a:t>MOOCs</a:t>
          </a:r>
          <a:r>
            <a:rPr lang="zh-CN" dirty="0" smtClean="0"/>
            <a:t>在内的现代教育技术发展，促进优质教学资源的全国共享；进一步提高四八级命题质量，科学评估教学质量。建设自己的网站，为各分委会交流工作经验搭建平台。</a:t>
          </a:r>
          <a:endParaRPr lang="zh-CN" dirty="0"/>
        </a:p>
      </dgm:t>
    </dgm:pt>
    <dgm:pt modelId="{F1AFAE93-C491-417A-B400-9CC8DE7066A1}" type="parTrans" cxnId="{0DE26671-BB43-40A3-AA56-57D2F0EB7FF6}">
      <dgm:prSet/>
      <dgm:spPr/>
      <dgm:t>
        <a:bodyPr/>
        <a:lstStyle/>
        <a:p>
          <a:endParaRPr lang="zh-CN" altLang="en-US"/>
        </a:p>
      </dgm:t>
    </dgm:pt>
    <dgm:pt modelId="{53B18071-34D9-4E60-B158-DDAEE3E610A2}" type="sibTrans" cxnId="{0DE26671-BB43-40A3-AA56-57D2F0EB7FF6}">
      <dgm:prSet/>
      <dgm:spPr/>
      <dgm:t>
        <a:bodyPr/>
        <a:lstStyle/>
        <a:p>
          <a:endParaRPr lang="zh-CN" altLang="en-US"/>
        </a:p>
      </dgm:t>
    </dgm:pt>
    <dgm:pt modelId="{E7A1A987-0B70-4D07-88AA-5A7D2FB172D2}" type="pres">
      <dgm:prSet presAssocID="{2A4562D5-C7A5-453D-844A-467D2E399391}" presName="linear" presStyleCnt="0">
        <dgm:presLayoutVars>
          <dgm:animLvl val="lvl"/>
          <dgm:resizeHandles val="exact"/>
        </dgm:presLayoutVars>
      </dgm:prSet>
      <dgm:spPr/>
      <dgm:t>
        <a:bodyPr/>
        <a:lstStyle/>
        <a:p>
          <a:endParaRPr lang="zh-CN" altLang="en-US"/>
        </a:p>
      </dgm:t>
    </dgm:pt>
    <dgm:pt modelId="{E13AC1A4-E069-4D89-A896-5C068190E3FF}" type="pres">
      <dgm:prSet presAssocID="{5FC0895C-EBAD-4107-B509-C3001568FA93}" presName="parentText" presStyleLbl="node1" presStyleIdx="0" presStyleCnt="4">
        <dgm:presLayoutVars>
          <dgm:chMax val="0"/>
          <dgm:bulletEnabled val="1"/>
        </dgm:presLayoutVars>
      </dgm:prSet>
      <dgm:spPr/>
      <dgm:t>
        <a:bodyPr/>
        <a:lstStyle/>
        <a:p>
          <a:endParaRPr lang="zh-CN" altLang="en-US"/>
        </a:p>
      </dgm:t>
    </dgm:pt>
    <dgm:pt modelId="{38A3CF69-DE17-4B7B-8F9B-0D1553AB904B}" type="pres">
      <dgm:prSet presAssocID="{6D06BAFC-FDEF-4295-B1D5-50A3EAF9E3E2}" presName="spacer" presStyleCnt="0"/>
      <dgm:spPr/>
    </dgm:pt>
    <dgm:pt modelId="{B8B25D2D-F778-40F6-A830-762F14887579}" type="pres">
      <dgm:prSet presAssocID="{88F50343-D5CC-4C18-877A-A5D12189BF7D}" presName="parentText" presStyleLbl="node1" presStyleIdx="1" presStyleCnt="4">
        <dgm:presLayoutVars>
          <dgm:chMax val="0"/>
          <dgm:bulletEnabled val="1"/>
        </dgm:presLayoutVars>
      </dgm:prSet>
      <dgm:spPr/>
      <dgm:t>
        <a:bodyPr/>
        <a:lstStyle/>
        <a:p>
          <a:endParaRPr lang="zh-CN" altLang="en-US"/>
        </a:p>
      </dgm:t>
    </dgm:pt>
    <dgm:pt modelId="{AED2E8BD-1063-464C-9B91-B47C15D78877}" type="pres">
      <dgm:prSet presAssocID="{E47A0A6E-5F81-40E3-A1AF-EECA6109ACF9}" presName="spacer" presStyleCnt="0"/>
      <dgm:spPr/>
    </dgm:pt>
    <dgm:pt modelId="{6539F234-14BD-49E5-8390-500CC9ABBB8A}" type="pres">
      <dgm:prSet presAssocID="{0FF35748-2328-4681-88B1-553BC8651C69}" presName="parentText" presStyleLbl="node1" presStyleIdx="2" presStyleCnt="4">
        <dgm:presLayoutVars>
          <dgm:chMax val="0"/>
          <dgm:bulletEnabled val="1"/>
        </dgm:presLayoutVars>
      </dgm:prSet>
      <dgm:spPr/>
      <dgm:t>
        <a:bodyPr/>
        <a:lstStyle/>
        <a:p>
          <a:endParaRPr lang="zh-CN" altLang="en-US"/>
        </a:p>
      </dgm:t>
    </dgm:pt>
    <dgm:pt modelId="{ABD44592-EFC8-4510-9064-85054960CA31}" type="pres">
      <dgm:prSet presAssocID="{14990EFF-FE2E-4955-BAA6-7FB0448A619A}" presName="spacer" presStyleCnt="0"/>
      <dgm:spPr/>
    </dgm:pt>
    <dgm:pt modelId="{F1D41455-A273-4EB8-B87F-23F200C8D18E}" type="pres">
      <dgm:prSet presAssocID="{16E9B68A-96ED-4C9B-AFA8-ED37A65F1420}" presName="parentText" presStyleLbl="node1" presStyleIdx="3" presStyleCnt="4">
        <dgm:presLayoutVars>
          <dgm:chMax val="0"/>
          <dgm:bulletEnabled val="1"/>
        </dgm:presLayoutVars>
      </dgm:prSet>
      <dgm:spPr/>
      <dgm:t>
        <a:bodyPr/>
        <a:lstStyle/>
        <a:p>
          <a:endParaRPr lang="zh-CN" altLang="en-US"/>
        </a:p>
      </dgm:t>
    </dgm:pt>
  </dgm:ptLst>
  <dgm:cxnLst>
    <dgm:cxn modelId="{65F565DB-FC3E-4829-B6DC-3E0D1844FF34}" type="presOf" srcId="{2A4562D5-C7A5-453D-844A-467D2E399391}" destId="{E7A1A987-0B70-4D07-88AA-5A7D2FB172D2}" srcOrd="0" destOrd="0" presId="urn:microsoft.com/office/officeart/2005/8/layout/vList2"/>
    <dgm:cxn modelId="{3064ADE8-154F-4831-B167-B2F1D77C8244}" srcId="{2A4562D5-C7A5-453D-844A-467D2E399391}" destId="{0FF35748-2328-4681-88B1-553BC8651C69}" srcOrd="2" destOrd="0" parTransId="{C44F40B6-0331-4A59-9140-7DFE7CC1EE91}" sibTransId="{14990EFF-FE2E-4955-BAA6-7FB0448A619A}"/>
    <dgm:cxn modelId="{6C0C9286-C3E9-4EE2-B11C-57B51FC63250}" srcId="{2A4562D5-C7A5-453D-844A-467D2E399391}" destId="{5FC0895C-EBAD-4107-B509-C3001568FA93}" srcOrd="0" destOrd="0" parTransId="{7A052282-8075-4204-BB7B-139054C26211}" sibTransId="{6D06BAFC-FDEF-4295-B1D5-50A3EAF9E3E2}"/>
    <dgm:cxn modelId="{B216F0F4-BCF5-4529-B965-B617C26A1C99}" type="presOf" srcId="{16E9B68A-96ED-4C9B-AFA8-ED37A65F1420}" destId="{F1D41455-A273-4EB8-B87F-23F200C8D18E}" srcOrd="0" destOrd="0" presId="urn:microsoft.com/office/officeart/2005/8/layout/vList2"/>
    <dgm:cxn modelId="{3461FB12-E67C-447D-85C7-22A8D4258DFC}" type="presOf" srcId="{88F50343-D5CC-4C18-877A-A5D12189BF7D}" destId="{B8B25D2D-F778-40F6-A830-762F14887579}" srcOrd="0" destOrd="0" presId="urn:microsoft.com/office/officeart/2005/8/layout/vList2"/>
    <dgm:cxn modelId="{3FE0D4EF-2779-43C0-89AD-1B92368E4869}" srcId="{2A4562D5-C7A5-453D-844A-467D2E399391}" destId="{88F50343-D5CC-4C18-877A-A5D12189BF7D}" srcOrd="1" destOrd="0" parTransId="{68F2555C-865E-4202-B18C-A16E0E05C005}" sibTransId="{E47A0A6E-5F81-40E3-A1AF-EECA6109ACF9}"/>
    <dgm:cxn modelId="{EC483862-CD66-45E3-8CAC-1899DEF5EC8C}" type="presOf" srcId="{5FC0895C-EBAD-4107-B509-C3001568FA93}" destId="{E13AC1A4-E069-4D89-A896-5C068190E3FF}" srcOrd="0" destOrd="0" presId="urn:microsoft.com/office/officeart/2005/8/layout/vList2"/>
    <dgm:cxn modelId="{0DE26671-BB43-40A3-AA56-57D2F0EB7FF6}" srcId="{2A4562D5-C7A5-453D-844A-467D2E399391}" destId="{16E9B68A-96ED-4C9B-AFA8-ED37A65F1420}" srcOrd="3" destOrd="0" parTransId="{F1AFAE93-C491-417A-B400-9CC8DE7066A1}" sibTransId="{53B18071-34D9-4E60-B158-DDAEE3E610A2}"/>
    <dgm:cxn modelId="{20C5586E-D562-4E01-A5B1-31E7AE71F662}" type="presOf" srcId="{0FF35748-2328-4681-88B1-553BC8651C69}" destId="{6539F234-14BD-49E5-8390-500CC9ABBB8A}" srcOrd="0" destOrd="0" presId="urn:microsoft.com/office/officeart/2005/8/layout/vList2"/>
    <dgm:cxn modelId="{B0FF536E-2D52-488F-A774-DD82C3C3DCC5}" type="presParOf" srcId="{E7A1A987-0B70-4D07-88AA-5A7D2FB172D2}" destId="{E13AC1A4-E069-4D89-A896-5C068190E3FF}" srcOrd="0" destOrd="0" presId="urn:microsoft.com/office/officeart/2005/8/layout/vList2"/>
    <dgm:cxn modelId="{1426F11A-44C6-41D6-A4D4-122567731989}" type="presParOf" srcId="{E7A1A987-0B70-4D07-88AA-5A7D2FB172D2}" destId="{38A3CF69-DE17-4B7B-8F9B-0D1553AB904B}" srcOrd="1" destOrd="0" presId="urn:microsoft.com/office/officeart/2005/8/layout/vList2"/>
    <dgm:cxn modelId="{50A34E81-58F7-42A7-80E3-720E01025F0F}" type="presParOf" srcId="{E7A1A987-0B70-4D07-88AA-5A7D2FB172D2}" destId="{B8B25D2D-F778-40F6-A830-762F14887579}" srcOrd="2" destOrd="0" presId="urn:microsoft.com/office/officeart/2005/8/layout/vList2"/>
    <dgm:cxn modelId="{FC60A902-9BAF-4A70-AF6B-1A0291B94819}" type="presParOf" srcId="{E7A1A987-0B70-4D07-88AA-5A7D2FB172D2}" destId="{AED2E8BD-1063-464C-9B91-B47C15D78877}" srcOrd="3" destOrd="0" presId="urn:microsoft.com/office/officeart/2005/8/layout/vList2"/>
    <dgm:cxn modelId="{FDEE8E4C-1EC6-4A73-AE41-22F3AFBC8221}" type="presParOf" srcId="{E7A1A987-0B70-4D07-88AA-5A7D2FB172D2}" destId="{6539F234-14BD-49E5-8390-500CC9ABBB8A}" srcOrd="4" destOrd="0" presId="urn:microsoft.com/office/officeart/2005/8/layout/vList2"/>
    <dgm:cxn modelId="{4C93AD16-2CEF-4B25-ACFC-28906624F51E}" type="presParOf" srcId="{E7A1A987-0B70-4D07-88AA-5A7D2FB172D2}" destId="{ABD44592-EFC8-4510-9064-85054960CA31}" srcOrd="5" destOrd="0" presId="urn:microsoft.com/office/officeart/2005/8/layout/vList2"/>
    <dgm:cxn modelId="{4170E6CE-F8F5-43FC-BA43-E7D8BDEA72D6}" type="presParOf" srcId="{E7A1A987-0B70-4D07-88AA-5A7D2FB172D2}" destId="{F1D41455-A273-4EB8-B87F-23F200C8D18E}"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FFD8FE-AB6A-47B5-8BDB-936D27D078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21381DC-813F-4D12-9FE3-20D31C971F60}">
      <dgm:prSet/>
      <dgm:spPr/>
      <dgm:t>
        <a:bodyPr/>
        <a:lstStyle/>
        <a:p>
          <a:pPr rtl="0"/>
          <a:r>
            <a:rPr lang="zh-CN" b="1" dirty="0" smtClean="0"/>
            <a:t>高职高专公共英语教学现状调查与改革思路（中国外语，</a:t>
          </a:r>
          <a:r>
            <a:rPr lang="en-US" b="1" dirty="0" smtClean="0"/>
            <a:t>2009</a:t>
          </a:r>
          <a:r>
            <a:rPr lang="zh-CN" b="1" dirty="0" smtClean="0"/>
            <a:t>）；</a:t>
          </a:r>
          <a:endParaRPr lang="en-US" b="1" dirty="0"/>
        </a:p>
      </dgm:t>
    </dgm:pt>
    <dgm:pt modelId="{78BEDDE3-2FAD-454E-9093-C220DC4E0EBC}" type="parTrans" cxnId="{BA0E03EB-69B2-4993-B21B-8AA385E0246C}">
      <dgm:prSet/>
      <dgm:spPr/>
      <dgm:t>
        <a:bodyPr/>
        <a:lstStyle/>
        <a:p>
          <a:endParaRPr lang="zh-CN" altLang="en-US"/>
        </a:p>
      </dgm:t>
    </dgm:pt>
    <dgm:pt modelId="{2B4D1696-EE03-4850-9A7D-3F51FC17F20E}" type="sibTrans" cxnId="{BA0E03EB-69B2-4993-B21B-8AA385E0246C}">
      <dgm:prSet/>
      <dgm:spPr/>
      <dgm:t>
        <a:bodyPr/>
        <a:lstStyle/>
        <a:p>
          <a:endParaRPr lang="zh-CN" altLang="en-US"/>
        </a:p>
      </dgm:t>
    </dgm:pt>
    <dgm:pt modelId="{223E32BE-DB23-46FC-98A5-D8237340990A}">
      <dgm:prSet>
        <dgm:style>
          <a:lnRef idx="1">
            <a:schemeClr val="accent4"/>
          </a:lnRef>
          <a:fillRef idx="3">
            <a:schemeClr val="accent4"/>
          </a:fillRef>
          <a:effectRef idx="2">
            <a:schemeClr val="accent4"/>
          </a:effectRef>
          <a:fontRef idx="minor">
            <a:schemeClr val="lt1"/>
          </a:fontRef>
        </dgm:style>
      </dgm:prSet>
      <dgm:spPr/>
      <dgm:t>
        <a:bodyPr/>
        <a:lstStyle/>
        <a:p>
          <a:pPr rtl="0"/>
          <a:r>
            <a:rPr lang="zh-CN" b="1" dirty="0" smtClean="0"/>
            <a:t>论高职高专公共英语教师发展（外语界，</a:t>
          </a:r>
          <a:r>
            <a:rPr lang="en-US" b="1" dirty="0" smtClean="0"/>
            <a:t>2012</a:t>
          </a:r>
          <a:r>
            <a:rPr lang="zh-CN" b="1" dirty="0" smtClean="0"/>
            <a:t>）</a:t>
          </a:r>
          <a:endParaRPr lang="en-US" b="1" dirty="0"/>
        </a:p>
      </dgm:t>
    </dgm:pt>
    <dgm:pt modelId="{56C64C2B-3997-4FFA-9F77-060A238A0CE7}" type="parTrans" cxnId="{95398571-465C-4984-B520-848E9F55834B}">
      <dgm:prSet/>
      <dgm:spPr/>
      <dgm:t>
        <a:bodyPr/>
        <a:lstStyle/>
        <a:p>
          <a:endParaRPr lang="zh-CN" altLang="en-US"/>
        </a:p>
      </dgm:t>
    </dgm:pt>
    <dgm:pt modelId="{E779F21B-281D-4F52-AD28-567C6D0085A0}" type="sibTrans" cxnId="{95398571-465C-4984-B520-848E9F55834B}">
      <dgm:prSet/>
      <dgm:spPr/>
      <dgm:t>
        <a:bodyPr/>
        <a:lstStyle/>
        <a:p>
          <a:endParaRPr lang="zh-CN" altLang="en-US"/>
        </a:p>
      </dgm:t>
    </dgm:pt>
    <dgm:pt modelId="{627F98C8-8457-44F1-AA4E-2607099390D1}">
      <dgm:prSet>
        <dgm:style>
          <a:lnRef idx="1">
            <a:schemeClr val="accent1"/>
          </a:lnRef>
          <a:fillRef idx="2">
            <a:schemeClr val="accent1"/>
          </a:fillRef>
          <a:effectRef idx="1">
            <a:schemeClr val="accent1"/>
          </a:effectRef>
          <a:fontRef idx="minor">
            <a:schemeClr val="dk1"/>
          </a:fontRef>
        </dgm:style>
      </dgm:prSet>
      <dgm:spPr/>
      <dgm:t>
        <a:bodyPr/>
        <a:lstStyle/>
        <a:p>
          <a:pPr rtl="0"/>
          <a:r>
            <a:rPr lang="zh-CN" b="1" dirty="0" smtClean="0"/>
            <a:t>“高职高专英语类专业设置规范”要素分析（中国外语，</a:t>
          </a:r>
          <a:r>
            <a:rPr lang="en-US" b="1" dirty="0" smtClean="0"/>
            <a:t>2010</a:t>
          </a:r>
          <a:r>
            <a:rPr lang="zh-CN" b="1" dirty="0" smtClean="0"/>
            <a:t>）</a:t>
          </a:r>
          <a:endParaRPr lang="en-US" b="1" dirty="0"/>
        </a:p>
      </dgm:t>
    </dgm:pt>
    <dgm:pt modelId="{1CB23E08-8283-434C-8739-A9BCCF924875}" type="parTrans" cxnId="{13A85347-C49C-47EF-8F49-4788B69BC1A1}">
      <dgm:prSet/>
      <dgm:spPr/>
      <dgm:t>
        <a:bodyPr/>
        <a:lstStyle/>
        <a:p>
          <a:endParaRPr lang="zh-CN" altLang="en-US"/>
        </a:p>
      </dgm:t>
    </dgm:pt>
    <dgm:pt modelId="{365170C3-BE96-473E-A71D-5F22DEDA3E37}" type="sibTrans" cxnId="{13A85347-C49C-47EF-8F49-4788B69BC1A1}">
      <dgm:prSet/>
      <dgm:spPr/>
      <dgm:t>
        <a:bodyPr/>
        <a:lstStyle/>
        <a:p>
          <a:endParaRPr lang="zh-CN" altLang="en-US"/>
        </a:p>
      </dgm:t>
    </dgm:pt>
    <dgm:pt modelId="{98A53ECD-81DF-4C88-9F86-D5A5D525C70E}">
      <dgm:prSet/>
      <dgm:spPr/>
      <dgm:t>
        <a:bodyPr/>
        <a:lstStyle/>
        <a:p>
          <a:pPr rtl="0"/>
          <a:r>
            <a:rPr lang="zh-CN" b="1" dirty="0" smtClean="0"/>
            <a:t>与时俱进</a:t>
          </a:r>
          <a:r>
            <a:rPr lang="en-US" b="1" dirty="0" smtClean="0"/>
            <a:t>,</a:t>
          </a:r>
          <a:r>
            <a:rPr lang="zh-CN" b="1" dirty="0" smtClean="0"/>
            <a:t>深化高等职业教育英语课程教学改革</a:t>
          </a:r>
          <a:r>
            <a:rPr lang="en-US" b="1" dirty="0" smtClean="0"/>
            <a:t>——《</a:t>
          </a:r>
          <a:r>
            <a:rPr lang="zh-CN" b="1" dirty="0" smtClean="0"/>
            <a:t>高等职业教育英语课程教学要求</a:t>
          </a:r>
          <a:r>
            <a:rPr lang="en-US" b="1" dirty="0" smtClean="0"/>
            <a:t>》</a:t>
          </a:r>
          <a:r>
            <a:rPr lang="zh-CN" b="1" dirty="0" smtClean="0"/>
            <a:t>研究报告（中国外语，</a:t>
          </a:r>
          <a:r>
            <a:rPr lang="en-US" b="1" dirty="0" smtClean="0"/>
            <a:t>2010</a:t>
          </a:r>
          <a:r>
            <a:rPr lang="zh-CN" b="1" dirty="0" smtClean="0"/>
            <a:t>）</a:t>
          </a:r>
          <a:endParaRPr lang="en-US" b="1" dirty="0"/>
        </a:p>
      </dgm:t>
    </dgm:pt>
    <dgm:pt modelId="{13C889B4-795D-4200-95B8-309B39E529D6}" type="parTrans" cxnId="{CCC9E5C9-1231-4DED-BDA7-DF2EDC159217}">
      <dgm:prSet/>
      <dgm:spPr/>
      <dgm:t>
        <a:bodyPr/>
        <a:lstStyle/>
        <a:p>
          <a:endParaRPr lang="zh-CN" altLang="en-US"/>
        </a:p>
      </dgm:t>
    </dgm:pt>
    <dgm:pt modelId="{E3A9E3B1-ADFA-4565-AA65-A61D7C5319C9}" type="sibTrans" cxnId="{CCC9E5C9-1231-4DED-BDA7-DF2EDC159217}">
      <dgm:prSet/>
      <dgm:spPr/>
      <dgm:t>
        <a:bodyPr/>
        <a:lstStyle/>
        <a:p>
          <a:endParaRPr lang="zh-CN" altLang="en-US"/>
        </a:p>
      </dgm:t>
    </dgm:pt>
    <dgm:pt modelId="{FF91AEFB-8105-46CE-9D27-9B62EB6CB2AF}">
      <dgm:prSet>
        <dgm:style>
          <a:lnRef idx="1">
            <a:schemeClr val="accent2"/>
          </a:lnRef>
          <a:fillRef idx="2">
            <a:schemeClr val="accent2"/>
          </a:fillRef>
          <a:effectRef idx="1">
            <a:schemeClr val="accent2"/>
          </a:effectRef>
          <a:fontRef idx="minor">
            <a:schemeClr val="dk1"/>
          </a:fontRef>
        </dgm:style>
      </dgm:prSet>
      <dgm:spPr/>
      <dgm:t>
        <a:bodyPr/>
        <a:lstStyle/>
        <a:p>
          <a:pPr rtl="0"/>
          <a:r>
            <a:rPr lang="zh-CN" b="1" dirty="0" smtClean="0"/>
            <a:t>创新高等职业教育英语课程内容体系</a:t>
          </a:r>
          <a:r>
            <a:rPr lang="en-US" b="1" dirty="0" smtClean="0"/>
            <a:t>——</a:t>
          </a:r>
          <a:r>
            <a:rPr lang="zh-CN" b="1" dirty="0" smtClean="0"/>
            <a:t>行业英语教学研究（中国外语，</a:t>
          </a:r>
          <a:r>
            <a:rPr lang="en-US" b="1" dirty="0" smtClean="0"/>
            <a:t>2013</a:t>
          </a:r>
          <a:r>
            <a:rPr lang="zh-CN" b="1" dirty="0" smtClean="0"/>
            <a:t>）</a:t>
          </a:r>
          <a:endParaRPr lang="en-US" b="1" dirty="0"/>
        </a:p>
      </dgm:t>
    </dgm:pt>
    <dgm:pt modelId="{748455FC-793B-460B-9DC0-66119FBF116F}" type="parTrans" cxnId="{C8CFB198-26A7-46E8-B9F0-733A7B2390B3}">
      <dgm:prSet/>
      <dgm:spPr/>
      <dgm:t>
        <a:bodyPr/>
        <a:lstStyle/>
        <a:p>
          <a:endParaRPr lang="zh-CN" altLang="en-US"/>
        </a:p>
      </dgm:t>
    </dgm:pt>
    <dgm:pt modelId="{E80AD21C-AB3E-44D6-A1D1-AE6FE89BCA88}" type="sibTrans" cxnId="{C8CFB198-26A7-46E8-B9F0-733A7B2390B3}">
      <dgm:prSet/>
      <dgm:spPr/>
      <dgm:t>
        <a:bodyPr/>
        <a:lstStyle/>
        <a:p>
          <a:endParaRPr lang="zh-CN" altLang="en-US"/>
        </a:p>
      </dgm:t>
    </dgm:pt>
    <dgm:pt modelId="{1BF50929-7EBA-4BFA-8554-19E2CBAA3289}" type="pres">
      <dgm:prSet presAssocID="{CAFFD8FE-AB6A-47B5-8BDB-936D27D0786F}" presName="linear" presStyleCnt="0">
        <dgm:presLayoutVars>
          <dgm:animLvl val="lvl"/>
          <dgm:resizeHandles val="exact"/>
        </dgm:presLayoutVars>
      </dgm:prSet>
      <dgm:spPr/>
      <dgm:t>
        <a:bodyPr/>
        <a:lstStyle/>
        <a:p>
          <a:endParaRPr lang="zh-CN" altLang="en-US"/>
        </a:p>
      </dgm:t>
    </dgm:pt>
    <dgm:pt modelId="{52832985-2F98-459E-BF96-2F6F3E0EE47D}" type="pres">
      <dgm:prSet presAssocID="{E21381DC-813F-4D12-9FE3-20D31C971F60}" presName="parentText" presStyleLbl="node1" presStyleIdx="0" presStyleCnt="5">
        <dgm:presLayoutVars>
          <dgm:chMax val="0"/>
          <dgm:bulletEnabled val="1"/>
        </dgm:presLayoutVars>
      </dgm:prSet>
      <dgm:spPr/>
      <dgm:t>
        <a:bodyPr/>
        <a:lstStyle/>
        <a:p>
          <a:endParaRPr lang="zh-CN" altLang="en-US"/>
        </a:p>
      </dgm:t>
    </dgm:pt>
    <dgm:pt modelId="{DE51FE48-37E5-417D-B9E9-6CC786C0940C}" type="pres">
      <dgm:prSet presAssocID="{2B4D1696-EE03-4850-9A7D-3F51FC17F20E}" presName="spacer" presStyleCnt="0"/>
      <dgm:spPr/>
    </dgm:pt>
    <dgm:pt modelId="{2F4175F8-A8C4-45E1-824D-AAF4C69169AB}" type="pres">
      <dgm:prSet presAssocID="{223E32BE-DB23-46FC-98A5-D8237340990A}" presName="parentText" presStyleLbl="node1" presStyleIdx="1" presStyleCnt="5">
        <dgm:presLayoutVars>
          <dgm:chMax val="0"/>
          <dgm:bulletEnabled val="1"/>
        </dgm:presLayoutVars>
      </dgm:prSet>
      <dgm:spPr/>
      <dgm:t>
        <a:bodyPr/>
        <a:lstStyle/>
        <a:p>
          <a:endParaRPr lang="zh-CN" altLang="en-US"/>
        </a:p>
      </dgm:t>
    </dgm:pt>
    <dgm:pt modelId="{B9B2A9B2-508A-4367-956C-7EFFAB3DA5CE}" type="pres">
      <dgm:prSet presAssocID="{E779F21B-281D-4F52-AD28-567C6D0085A0}" presName="spacer" presStyleCnt="0"/>
      <dgm:spPr/>
    </dgm:pt>
    <dgm:pt modelId="{EA546394-E113-4933-B5A3-00012519A983}" type="pres">
      <dgm:prSet presAssocID="{627F98C8-8457-44F1-AA4E-2607099390D1}" presName="parentText" presStyleLbl="node1" presStyleIdx="2" presStyleCnt="5">
        <dgm:presLayoutVars>
          <dgm:chMax val="0"/>
          <dgm:bulletEnabled val="1"/>
        </dgm:presLayoutVars>
      </dgm:prSet>
      <dgm:spPr/>
      <dgm:t>
        <a:bodyPr/>
        <a:lstStyle/>
        <a:p>
          <a:endParaRPr lang="zh-CN" altLang="en-US"/>
        </a:p>
      </dgm:t>
    </dgm:pt>
    <dgm:pt modelId="{3907611E-E6B1-4072-81D8-C714DE0A4536}" type="pres">
      <dgm:prSet presAssocID="{365170C3-BE96-473E-A71D-5F22DEDA3E37}" presName="spacer" presStyleCnt="0"/>
      <dgm:spPr/>
    </dgm:pt>
    <dgm:pt modelId="{6D6D8773-4940-4848-833A-39922A0CE3C3}" type="pres">
      <dgm:prSet presAssocID="{98A53ECD-81DF-4C88-9F86-D5A5D525C70E}" presName="parentText" presStyleLbl="node1" presStyleIdx="3" presStyleCnt="5">
        <dgm:presLayoutVars>
          <dgm:chMax val="0"/>
          <dgm:bulletEnabled val="1"/>
        </dgm:presLayoutVars>
      </dgm:prSet>
      <dgm:spPr/>
      <dgm:t>
        <a:bodyPr/>
        <a:lstStyle/>
        <a:p>
          <a:endParaRPr lang="zh-CN" altLang="en-US"/>
        </a:p>
      </dgm:t>
    </dgm:pt>
    <dgm:pt modelId="{C09FDAF4-68E8-437C-A7A2-D17FCE04C1A0}" type="pres">
      <dgm:prSet presAssocID="{E3A9E3B1-ADFA-4565-AA65-A61D7C5319C9}" presName="spacer" presStyleCnt="0"/>
      <dgm:spPr/>
    </dgm:pt>
    <dgm:pt modelId="{0A9BB2D8-B14C-4766-A15C-6E1D6A83CE0D}" type="pres">
      <dgm:prSet presAssocID="{FF91AEFB-8105-46CE-9D27-9B62EB6CB2AF}" presName="parentText" presStyleLbl="node1" presStyleIdx="4" presStyleCnt="5">
        <dgm:presLayoutVars>
          <dgm:chMax val="0"/>
          <dgm:bulletEnabled val="1"/>
        </dgm:presLayoutVars>
      </dgm:prSet>
      <dgm:spPr/>
      <dgm:t>
        <a:bodyPr/>
        <a:lstStyle/>
        <a:p>
          <a:endParaRPr lang="zh-CN" altLang="en-US"/>
        </a:p>
      </dgm:t>
    </dgm:pt>
  </dgm:ptLst>
  <dgm:cxnLst>
    <dgm:cxn modelId="{AFF62C0D-CC17-4D64-A7E5-44C0D92311B5}" type="presOf" srcId="{223E32BE-DB23-46FC-98A5-D8237340990A}" destId="{2F4175F8-A8C4-45E1-824D-AAF4C69169AB}" srcOrd="0" destOrd="0" presId="urn:microsoft.com/office/officeart/2005/8/layout/vList2"/>
    <dgm:cxn modelId="{720D0930-D1F6-46E7-BD72-CA6594025825}" type="presOf" srcId="{627F98C8-8457-44F1-AA4E-2607099390D1}" destId="{EA546394-E113-4933-B5A3-00012519A983}" srcOrd="0" destOrd="0" presId="urn:microsoft.com/office/officeart/2005/8/layout/vList2"/>
    <dgm:cxn modelId="{2BDA2D69-B758-4313-865B-914A9AB51765}" type="presOf" srcId="{CAFFD8FE-AB6A-47B5-8BDB-936D27D0786F}" destId="{1BF50929-7EBA-4BFA-8554-19E2CBAA3289}" srcOrd="0" destOrd="0" presId="urn:microsoft.com/office/officeart/2005/8/layout/vList2"/>
    <dgm:cxn modelId="{BA0E03EB-69B2-4993-B21B-8AA385E0246C}" srcId="{CAFFD8FE-AB6A-47B5-8BDB-936D27D0786F}" destId="{E21381DC-813F-4D12-9FE3-20D31C971F60}" srcOrd="0" destOrd="0" parTransId="{78BEDDE3-2FAD-454E-9093-C220DC4E0EBC}" sibTransId="{2B4D1696-EE03-4850-9A7D-3F51FC17F20E}"/>
    <dgm:cxn modelId="{C8CFB198-26A7-46E8-B9F0-733A7B2390B3}" srcId="{CAFFD8FE-AB6A-47B5-8BDB-936D27D0786F}" destId="{FF91AEFB-8105-46CE-9D27-9B62EB6CB2AF}" srcOrd="4" destOrd="0" parTransId="{748455FC-793B-460B-9DC0-66119FBF116F}" sibTransId="{E80AD21C-AB3E-44D6-A1D1-AE6FE89BCA88}"/>
    <dgm:cxn modelId="{95398571-465C-4984-B520-848E9F55834B}" srcId="{CAFFD8FE-AB6A-47B5-8BDB-936D27D0786F}" destId="{223E32BE-DB23-46FC-98A5-D8237340990A}" srcOrd="1" destOrd="0" parTransId="{56C64C2B-3997-4FFA-9F77-060A238A0CE7}" sibTransId="{E779F21B-281D-4F52-AD28-567C6D0085A0}"/>
    <dgm:cxn modelId="{33C01E57-60D3-4011-8931-191E758B6514}" type="presOf" srcId="{98A53ECD-81DF-4C88-9F86-D5A5D525C70E}" destId="{6D6D8773-4940-4848-833A-39922A0CE3C3}" srcOrd="0" destOrd="0" presId="urn:microsoft.com/office/officeart/2005/8/layout/vList2"/>
    <dgm:cxn modelId="{CCC9E5C9-1231-4DED-BDA7-DF2EDC159217}" srcId="{CAFFD8FE-AB6A-47B5-8BDB-936D27D0786F}" destId="{98A53ECD-81DF-4C88-9F86-D5A5D525C70E}" srcOrd="3" destOrd="0" parTransId="{13C889B4-795D-4200-95B8-309B39E529D6}" sibTransId="{E3A9E3B1-ADFA-4565-AA65-A61D7C5319C9}"/>
    <dgm:cxn modelId="{DF8A8037-0581-405C-901D-B9E27B3B3EED}" type="presOf" srcId="{E21381DC-813F-4D12-9FE3-20D31C971F60}" destId="{52832985-2F98-459E-BF96-2F6F3E0EE47D}" srcOrd="0" destOrd="0" presId="urn:microsoft.com/office/officeart/2005/8/layout/vList2"/>
    <dgm:cxn modelId="{5737A5F7-CF80-4365-9ED3-11AC51919505}" type="presOf" srcId="{FF91AEFB-8105-46CE-9D27-9B62EB6CB2AF}" destId="{0A9BB2D8-B14C-4766-A15C-6E1D6A83CE0D}" srcOrd="0" destOrd="0" presId="urn:microsoft.com/office/officeart/2005/8/layout/vList2"/>
    <dgm:cxn modelId="{13A85347-C49C-47EF-8F49-4788B69BC1A1}" srcId="{CAFFD8FE-AB6A-47B5-8BDB-936D27D0786F}" destId="{627F98C8-8457-44F1-AA4E-2607099390D1}" srcOrd="2" destOrd="0" parTransId="{1CB23E08-8283-434C-8739-A9BCCF924875}" sibTransId="{365170C3-BE96-473E-A71D-5F22DEDA3E37}"/>
    <dgm:cxn modelId="{F8B4803E-5D6A-4808-A176-CBA4654BD044}" type="presParOf" srcId="{1BF50929-7EBA-4BFA-8554-19E2CBAA3289}" destId="{52832985-2F98-459E-BF96-2F6F3E0EE47D}" srcOrd="0" destOrd="0" presId="urn:microsoft.com/office/officeart/2005/8/layout/vList2"/>
    <dgm:cxn modelId="{D44A5F28-C7DA-48AD-A09B-358C932A7058}" type="presParOf" srcId="{1BF50929-7EBA-4BFA-8554-19E2CBAA3289}" destId="{DE51FE48-37E5-417D-B9E9-6CC786C0940C}" srcOrd="1" destOrd="0" presId="urn:microsoft.com/office/officeart/2005/8/layout/vList2"/>
    <dgm:cxn modelId="{B42CDC4D-A626-4967-9E06-5D15D4EDC787}" type="presParOf" srcId="{1BF50929-7EBA-4BFA-8554-19E2CBAA3289}" destId="{2F4175F8-A8C4-45E1-824D-AAF4C69169AB}" srcOrd="2" destOrd="0" presId="urn:microsoft.com/office/officeart/2005/8/layout/vList2"/>
    <dgm:cxn modelId="{7F7DA87E-8372-4339-B4D9-E4004F8244A6}" type="presParOf" srcId="{1BF50929-7EBA-4BFA-8554-19E2CBAA3289}" destId="{B9B2A9B2-508A-4367-956C-7EFFAB3DA5CE}" srcOrd="3" destOrd="0" presId="urn:microsoft.com/office/officeart/2005/8/layout/vList2"/>
    <dgm:cxn modelId="{E67F01D3-9CB2-4FFA-AAE3-CAC4A8AC26BE}" type="presParOf" srcId="{1BF50929-7EBA-4BFA-8554-19E2CBAA3289}" destId="{EA546394-E113-4933-B5A3-00012519A983}" srcOrd="4" destOrd="0" presId="urn:microsoft.com/office/officeart/2005/8/layout/vList2"/>
    <dgm:cxn modelId="{6B124768-233F-47E1-9728-3663698FEE8E}" type="presParOf" srcId="{1BF50929-7EBA-4BFA-8554-19E2CBAA3289}" destId="{3907611E-E6B1-4072-81D8-C714DE0A4536}" srcOrd="5" destOrd="0" presId="urn:microsoft.com/office/officeart/2005/8/layout/vList2"/>
    <dgm:cxn modelId="{234E34C2-5EAF-462C-B71D-91FFE7EA77B2}" type="presParOf" srcId="{1BF50929-7EBA-4BFA-8554-19E2CBAA3289}" destId="{6D6D8773-4940-4848-833A-39922A0CE3C3}" srcOrd="6" destOrd="0" presId="urn:microsoft.com/office/officeart/2005/8/layout/vList2"/>
    <dgm:cxn modelId="{6076CE93-1877-429F-BEEC-3E26D1140168}" type="presParOf" srcId="{1BF50929-7EBA-4BFA-8554-19E2CBAA3289}" destId="{C09FDAF4-68E8-437C-A7A2-D17FCE04C1A0}" srcOrd="7" destOrd="0" presId="urn:microsoft.com/office/officeart/2005/8/layout/vList2"/>
    <dgm:cxn modelId="{9206AEB3-EA0F-4F4F-98B0-ED211AC50F69}" type="presParOf" srcId="{1BF50929-7EBA-4BFA-8554-19E2CBAA3289}" destId="{0A9BB2D8-B14C-4766-A15C-6E1D6A83CE0D}"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82CA6-CC64-43E2-BC86-A00CB61A97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FC5A4513-C00D-41C9-A62F-81DFE7AA663E}">
      <dgm:prSet/>
      <dgm:spPr/>
      <dgm:t>
        <a:bodyPr/>
        <a:lstStyle/>
        <a:p>
          <a:pPr rtl="0"/>
          <a:r>
            <a:rPr lang="zh-CN" altLang="en-US" b="1" smtClean="0"/>
            <a:t>一</a:t>
          </a:r>
          <a:r>
            <a:rPr lang="zh-CN" b="1" smtClean="0"/>
            <a:t>、</a:t>
          </a:r>
          <a:r>
            <a:rPr lang="zh-CN" altLang="en-US" b="1" smtClean="0"/>
            <a:t>刊物类型及栏目</a:t>
          </a:r>
          <a:endParaRPr lang="en-US" b="1" dirty="0"/>
        </a:p>
      </dgm:t>
    </dgm:pt>
    <dgm:pt modelId="{3D2F2F72-8391-41AC-B5EE-071F5BD41E74}" type="parTrans" cxnId="{8FA57E4A-65EE-45AC-AD5F-71DA8D90E425}">
      <dgm:prSet/>
      <dgm:spPr/>
      <dgm:t>
        <a:bodyPr/>
        <a:lstStyle/>
        <a:p>
          <a:endParaRPr lang="zh-CN" altLang="en-US"/>
        </a:p>
      </dgm:t>
    </dgm:pt>
    <dgm:pt modelId="{52268F41-5259-4A00-B9BF-87842A3548D3}" type="sibTrans" cxnId="{8FA57E4A-65EE-45AC-AD5F-71DA8D90E425}">
      <dgm:prSet/>
      <dgm:spPr/>
      <dgm:t>
        <a:bodyPr/>
        <a:lstStyle/>
        <a:p>
          <a:endParaRPr lang="zh-CN" altLang="en-US"/>
        </a:p>
      </dgm:t>
    </dgm:pt>
    <dgm:pt modelId="{82CC3597-E1FD-414C-A53B-12145394798B}">
      <dgm:prSet/>
      <dgm:spPr/>
      <dgm:t>
        <a:bodyPr/>
        <a:lstStyle/>
        <a:p>
          <a:pPr rtl="0"/>
          <a:r>
            <a:rPr lang="zh-CN" altLang="en-US" b="1" dirty="0" smtClean="0"/>
            <a:t>二</a:t>
          </a:r>
          <a:r>
            <a:rPr lang="zh-CN" b="1" dirty="0" smtClean="0"/>
            <a:t>、</a:t>
          </a:r>
          <a:r>
            <a:rPr lang="zh-CN" altLang="en-US" b="1" dirty="0" smtClean="0"/>
            <a:t>刊物选稿标准</a:t>
          </a:r>
          <a:endParaRPr lang="en-US" b="1" dirty="0"/>
        </a:p>
      </dgm:t>
    </dgm:pt>
    <dgm:pt modelId="{03E66C5B-1409-48F8-B37F-F45E535E6452}" type="parTrans" cxnId="{884C3D43-E372-4DD9-8103-2AE442671EF5}">
      <dgm:prSet/>
      <dgm:spPr/>
      <dgm:t>
        <a:bodyPr/>
        <a:lstStyle/>
        <a:p>
          <a:endParaRPr lang="zh-CN" altLang="en-US"/>
        </a:p>
      </dgm:t>
    </dgm:pt>
    <dgm:pt modelId="{34F54FBF-AD2F-45C8-BBFF-736C21963D5C}" type="sibTrans" cxnId="{884C3D43-E372-4DD9-8103-2AE442671EF5}">
      <dgm:prSet/>
      <dgm:spPr/>
      <dgm:t>
        <a:bodyPr/>
        <a:lstStyle/>
        <a:p>
          <a:endParaRPr lang="zh-CN" altLang="en-US"/>
        </a:p>
      </dgm:t>
    </dgm:pt>
    <dgm:pt modelId="{AB95A491-14B1-4CBA-90C2-EA042DAAAFE2}">
      <dgm:prSet/>
      <dgm:spPr/>
      <dgm:t>
        <a:bodyPr/>
        <a:lstStyle/>
        <a:p>
          <a:pPr rtl="0"/>
          <a:r>
            <a:rPr lang="zh-CN" altLang="en-US" b="1" dirty="0" smtClean="0"/>
            <a:t>三</a:t>
          </a:r>
          <a:r>
            <a:rPr lang="zh-CN" b="1" dirty="0" smtClean="0"/>
            <a:t>、</a:t>
          </a:r>
          <a:r>
            <a:rPr lang="zh-CN" altLang="en-US" b="1" dirty="0" smtClean="0"/>
            <a:t>刊物投稿过程</a:t>
          </a:r>
          <a:endParaRPr lang="zh-CN" dirty="0"/>
        </a:p>
      </dgm:t>
    </dgm:pt>
    <dgm:pt modelId="{00A85612-122D-4EFD-809D-E81B019CE2AD}" type="parTrans" cxnId="{15D5C432-82D2-4DB1-8FF7-FDDD192FEC03}">
      <dgm:prSet/>
      <dgm:spPr/>
      <dgm:t>
        <a:bodyPr/>
        <a:lstStyle/>
        <a:p>
          <a:endParaRPr lang="zh-CN" altLang="en-US"/>
        </a:p>
      </dgm:t>
    </dgm:pt>
    <dgm:pt modelId="{6CA0FEC3-3FB2-4F4A-AB45-2767F592D8E0}" type="sibTrans" cxnId="{15D5C432-82D2-4DB1-8FF7-FDDD192FEC03}">
      <dgm:prSet/>
      <dgm:spPr/>
      <dgm:t>
        <a:bodyPr/>
        <a:lstStyle/>
        <a:p>
          <a:endParaRPr lang="zh-CN" altLang="en-US"/>
        </a:p>
      </dgm:t>
    </dgm:pt>
    <dgm:pt modelId="{B5D82A7E-B59A-4038-8FEE-BF8EA07D6FAF}">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altLang="en-US" b="1" dirty="0" smtClean="0"/>
            <a:t>四</a:t>
          </a:r>
          <a:r>
            <a:rPr lang="zh-CN" b="1" dirty="0" smtClean="0"/>
            <a:t>、</a:t>
          </a:r>
          <a:r>
            <a:rPr lang="zh-CN" altLang="zh-CN" b="1" dirty="0" smtClean="0"/>
            <a:t>论文撰写与治学</a:t>
          </a:r>
          <a:endParaRPr lang="zh-CN" altLang="zh-CN" dirty="0" smtClean="0"/>
        </a:p>
      </dgm:t>
    </dgm:pt>
    <dgm:pt modelId="{29E2D1A2-F4AF-43EE-B2EB-86860E619E45}" type="parTrans" cxnId="{6196D6A7-88C1-4909-B258-E6115F4A3EFE}">
      <dgm:prSet/>
      <dgm:spPr/>
      <dgm:t>
        <a:bodyPr/>
        <a:lstStyle/>
        <a:p>
          <a:endParaRPr lang="zh-CN" altLang="en-US"/>
        </a:p>
      </dgm:t>
    </dgm:pt>
    <dgm:pt modelId="{BA95D5AE-715A-4C2C-97BD-A377783F2523}" type="sibTrans" cxnId="{6196D6A7-88C1-4909-B258-E6115F4A3EFE}">
      <dgm:prSet/>
      <dgm:spPr/>
      <dgm:t>
        <a:bodyPr/>
        <a:lstStyle/>
        <a:p>
          <a:endParaRPr lang="zh-CN" altLang="en-US"/>
        </a:p>
      </dgm:t>
    </dgm:pt>
    <dgm:pt modelId="{EC01A40B-BE58-4D18-979D-8A19941B4EC7}" type="pres">
      <dgm:prSet presAssocID="{31B82CA6-CC64-43E2-BC86-A00CB61A97DC}" presName="linear" presStyleCnt="0">
        <dgm:presLayoutVars>
          <dgm:animLvl val="lvl"/>
          <dgm:resizeHandles val="exact"/>
        </dgm:presLayoutVars>
      </dgm:prSet>
      <dgm:spPr/>
      <dgm:t>
        <a:bodyPr/>
        <a:lstStyle/>
        <a:p>
          <a:endParaRPr lang="zh-CN" altLang="en-US"/>
        </a:p>
      </dgm:t>
    </dgm:pt>
    <dgm:pt modelId="{67F710BB-DBCA-4328-9A8D-76CD5880D8EF}" type="pres">
      <dgm:prSet presAssocID="{FC5A4513-C00D-41C9-A62F-81DFE7AA663E}" presName="parentText" presStyleLbl="node1" presStyleIdx="0" presStyleCnt="4">
        <dgm:presLayoutVars>
          <dgm:chMax val="0"/>
          <dgm:bulletEnabled val="1"/>
        </dgm:presLayoutVars>
      </dgm:prSet>
      <dgm:spPr/>
      <dgm:t>
        <a:bodyPr/>
        <a:lstStyle/>
        <a:p>
          <a:endParaRPr lang="zh-CN" altLang="en-US"/>
        </a:p>
      </dgm:t>
    </dgm:pt>
    <dgm:pt modelId="{064E122E-2350-424D-9093-ECE15983C332}" type="pres">
      <dgm:prSet presAssocID="{52268F41-5259-4A00-B9BF-87842A3548D3}" presName="spacer" presStyleCnt="0"/>
      <dgm:spPr/>
    </dgm:pt>
    <dgm:pt modelId="{210C062B-A43C-4643-9AD6-237F7CF10B4F}" type="pres">
      <dgm:prSet presAssocID="{82CC3597-E1FD-414C-A53B-12145394798B}" presName="parentText" presStyleLbl="node1" presStyleIdx="1" presStyleCnt="4">
        <dgm:presLayoutVars>
          <dgm:chMax val="0"/>
          <dgm:bulletEnabled val="1"/>
        </dgm:presLayoutVars>
      </dgm:prSet>
      <dgm:spPr/>
      <dgm:t>
        <a:bodyPr/>
        <a:lstStyle/>
        <a:p>
          <a:endParaRPr lang="zh-CN" altLang="en-US"/>
        </a:p>
      </dgm:t>
    </dgm:pt>
    <dgm:pt modelId="{C03EE883-BDB7-48FA-846A-7007201DFECB}" type="pres">
      <dgm:prSet presAssocID="{34F54FBF-AD2F-45C8-BBFF-736C21963D5C}" presName="spacer" presStyleCnt="0"/>
      <dgm:spPr/>
    </dgm:pt>
    <dgm:pt modelId="{5CCF9C1F-5C1B-466E-8886-F6E0B4E7045F}" type="pres">
      <dgm:prSet presAssocID="{AB95A491-14B1-4CBA-90C2-EA042DAAAFE2}" presName="parentText" presStyleLbl="node1" presStyleIdx="2" presStyleCnt="4">
        <dgm:presLayoutVars>
          <dgm:chMax val="0"/>
          <dgm:bulletEnabled val="1"/>
        </dgm:presLayoutVars>
      </dgm:prSet>
      <dgm:spPr/>
      <dgm:t>
        <a:bodyPr/>
        <a:lstStyle/>
        <a:p>
          <a:endParaRPr lang="zh-CN" altLang="en-US"/>
        </a:p>
      </dgm:t>
    </dgm:pt>
    <dgm:pt modelId="{E935A96E-DB1C-484F-A69D-C76FB41453DB}" type="pres">
      <dgm:prSet presAssocID="{6CA0FEC3-3FB2-4F4A-AB45-2767F592D8E0}" presName="spacer" presStyleCnt="0"/>
      <dgm:spPr/>
    </dgm:pt>
    <dgm:pt modelId="{E617031C-2833-4BAA-918B-B930DEBE6F8A}" type="pres">
      <dgm:prSet presAssocID="{B5D82A7E-B59A-4038-8FEE-BF8EA07D6FAF}" presName="parentText" presStyleLbl="node1" presStyleIdx="3" presStyleCnt="4">
        <dgm:presLayoutVars>
          <dgm:chMax val="0"/>
          <dgm:bulletEnabled val="1"/>
        </dgm:presLayoutVars>
      </dgm:prSet>
      <dgm:spPr/>
      <dgm:t>
        <a:bodyPr/>
        <a:lstStyle/>
        <a:p>
          <a:endParaRPr lang="zh-CN" altLang="en-US"/>
        </a:p>
      </dgm:t>
    </dgm:pt>
  </dgm:ptLst>
  <dgm:cxnLst>
    <dgm:cxn modelId="{8FA57E4A-65EE-45AC-AD5F-71DA8D90E425}" srcId="{31B82CA6-CC64-43E2-BC86-A00CB61A97DC}" destId="{FC5A4513-C00D-41C9-A62F-81DFE7AA663E}" srcOrd="0" destOrd="0" parTransId="{3D2F2F72-8391-41AC-B5EE-071F5BD41E74}" sibTransId="{52268F41-5259-4A00-B9BF-87842A3548D3}"/>
    <dgm:cxn modelId="{884C3D43-E372-4DD9-8103-2AE442671EF5}" srcId="{31B82CA6-CC64-43E2-BC86-A00CB61A97DC}" destId="{82CC3597-E1FD-414C-A53B-12145394798B}" srcOrd="1" destOrd="0" parTransId="{03E66C5B-1409-48F8-B37F-F45E535E6452}" sibTransId="{34F54FBF-AD2F-45C8-BBFF-736C21963D5C}"/>
    <dgm:cxn modelId="{9D4537B5-BC7A-4AD2-94DB-2883066F25C8}" type="presOf" srcId="{82CC3597-E1FD-414C-A53B-12145394798B}" destId="{210C062B-A43C-4643-9AD6-237F7CF10B4F}" srcOrd="0" destOrd="0" presId="urn:microsoft.com/office/officeart/2005/8/layout/vList2"/>
    <dgm:cxn modelId="{98B46718-5431-4181-8D01-AD106188D52B}" type="presOf" srcId="{AB95A491-14B1-4CBA-90C2-EA042DAAAFE2}" destId="{5CCF9C1F-5C1B-466E-8886-F6E0B4E7045F}" srcOrd="0" destOrd="0" presId="urn:microsoft.com/office/officeart/2005/8/layout/vList2"/>
    <dgm:cxn modelId="{18E83D22-23E8-41CA-B142-EC650F434C1C}" type="presOf" srcId="{31B82CA6-CC64-43E2-BC86-A00CB61A97DC}" destId="{EC01A40B-BE58-4D18-979D-8A19941B4EC7}" srcOrd="0" destOrd="0" presId="urn:microsoft.com/office/officeart/2005/8/layout/vList2"/>
    <dgm:cxn modelId="{7F14EE7E-B622-4644-9D1C-344B62ACC60B}" type="presOf" srcId="{FC5A4513-C00D-41C9-A62F-81DFE7AA663E}" destId="{67F710BB-DBCA-4328-9A8D-76CD5880D8EF}" srcOrd="0" destOrd="0" presId="urn:microsoft.com/office/officeart/2005/8/layout/vList2"/>
    <dgm:cxn modelId="{E99DA336-9890-4C96-8CF5-85551FC4BFFA}" type="presOf" srcId="{B5D82A7E-B59A-4038-8FEE-BF8EA07D6FAF}" destId="{E617031C-2833-4BAA-918B-B930DEBE6F8A}" srcOrd="0" destOrd="0" presId="urn:microsoft.com/office/officeart/2005/8/layout/vList2"/>
    <dgm:cxn modelId="{6196D6A7-88C1-4909-B258-E6115F4A3EFE}" srcId="{31B82CA6-CC64-43E2-BC86-A00CB61A97DC}" destId="{B5D82A7E-B59A-4038-8FEE-BF8EA07D6FAF}" srcOrd="3" destOrd="0" parTransId="{29E2D1A2-F4AF-43EE-B2EB-86860E619E45}" sibTransId="{BA95D5AE-715A-4C2C-97BD-A377783F2523}"/>
    <dgm:cxn modelId="{15D5C432-82D2-4DB1-8FF7-FDDD192FEC03}" srcId="{31B82CA6-CC64-43E2-BC86-A00CB61A97DC}" destId="{AB95A491-14B1-4CBA-90C2-EA042DAAAFE2}" srcOrd="2" destOrd="0" parTransId="{00A85612-122D-4EFD-809D-E81B019CE2AD}" sibTransId="{6CA0FEC3-3FB2-4F4A-AB45-2767F592D8E0}"/>
    <dgm:cxn modelId="{DBC6FEDC-AA62-4704-A191-7EDD9F416EC5}" type="presParOf" srcId="{EC01A40B-BE58-4D18-979D-8A19941B4EC7}" destId="{67F710BB-DBCA-4328-9A8D-76CD5880D8EF}" srcOrd="0" destOrd="0" presId="urn:microsoft.com/office/officeart/2005/8/layout/vList2"/>
    <dgm:cxn modelId="{26A933D1-9C63-45B4-B484-B21172ECD7BA}" type="presParOf" srcId="{EC01A40B-BE58-4D18-979D-8A19941B4EC7}" destId="{064E122E-2350-424D-9093-ECE15983C332}" srcOrd="1" destOrd="0" presId="urn:microsoft.com/office/officeart/2005/8/layout/vList2"/>
    <dgm:cxn modelId="{261AE3F6-A8FD-472F-86C1-3D17C5ADDBC1}" type="presParOf" srcId="{EC01A40B-BE58-4D18-979D-8A19941B4EC7}" destId="{210C062B-A43C-4643-9AD6-237F7CF10B4F}" srcOrd="2" destOrd="0" presId="urn:microsoft.com/office/officeart/2005/8/layout/vList2"/>
    <dgm:cxn modelId="{BA2C429C-4B81-4EA7-8F81-67341BA33CB1}" type="presParOf" srcId="{EC01A40B-BE58-4D18-979D-8A19941B4EC7}" destId="{C03EE883-BDB7-48FA-846A-7007201DFECB}" srcOrd="3" destOrd="0" presId="urn:microsoft.com/office/officeart/2005/8/layout/vList2"/>
    <dgm:cxn modelId="{99DE69AB-89B2-4AD1-B19B-1155F68C93EA}" type="presParOf" srcId="{EC01A40B-BE58-4D18-979D-8A19941B4EC7}" destId="{5CCF9C1F-5C1B-466E-8886-F6E0B4E7045F}" srcOrd="4" destOrd="0" presId="urn:microsoft.com/office/officeart/2005/8/layout/vList2"/>
    <dgm:cxn modelId="{A3A14E79-A60B-43C3-820E-56103B26319B}" type="presParOf" srcId="{EC01A40B-BE58-4D18-979D-8A19941B4EC7}" destId="{E935A96E-DB1C-484F-A69D-C76FB41453DB}" srcOrd="5" destOrd="0" presId="urn:microsoft.com/office/officeart/2005/8/layout/vList2"/>
    <dgm:cxn modelId="{0C529DB1-A25D-4AA2-92C8-AEA593D95698}" type="presParOf" srcId="{EC01A40B-BE58-4D18-979D-8A19941B4EC7}" destId="{E617031C-2833-4BAA-918B-B930DEBE6F8A}"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7759B4A-E908-4B71-BAE9-4DEF074033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6ECE06C8-C800-4FC1-B94A-2FBB861DB8E1}">
      <dgm:prSet/>
      <dgm:spPr/>
      <dgm:t>
        <a:bodyPr/>
        <a:lstStyle/>
        <a:p>
          <a:pPr rtl="0"/>
          <a:r>
            <a:rPr lang="zh-CN" b="1" dirty="0" smtClean="0"/>
            <a:t>高职高专英语网络教学，口语教学方法，翻译课教学，应用文写作教学，课程考试，词汇教学教学策略，教学模式，教师角色定位（</a:t>
          </a:r>
          <a:r>
            <a:rPr lang="en-US" b="1" dirty="0" smtClean="0"/>
            <a:t>2014</a:t>
          </a:r>
          <a:r>
            <a:rPr lang="zh-CN" b="1" dirty="0" smtClean="0"/>
            <a:t>年</a:t>
          </a:r>
          <a:r>
            <a:rPr lang="en-US" b="1" dirty="0" smtClean="0"/>
            <a:t>52</a:t>
          </a:r>
          <a:r>
            <a:rPr lang="zh-CN" b="1" dirty="0" smtClean="0"/>
            <a:t>篇文章所涉及主题）</a:t>
          </a:r>
          <a:endParaRPr lang="en-US" b="1" dirty="0"/>
        </a:p>
      </dgm:t>
    </dgm:pt>
    <dgm:pt modelId="{D5BEFAE1-FF46-4D0D-A05A-767348E23747}" type="parTrans" cxnId="{BEBC8D59-06E8-41C4-9FC9-570AC0A34670}">
      <dgm:prSet/>
      <dgm:spPr/>
      <dgm:t>
        <a:bodyPr/>
        <a:lstStyle/>
        <a:p>
          <a:endParaRPr lang="zh-CN" altLang="en-US"/>
        </a:p>
      </dgm:t>
    </dgm:pt>
    <dgm:pt modelId="{7BCE4C9F-067B-47F1-A10B-DEB3563D4A13}" type="sibTrans" cxnId="{BEBC8D59-06E8-41C4-9FC9-570AC0A34670}">
      <dgm:prSet/>
      <dgm:spPr/>
      <dgm:t>
        <a:bodyPr/>
        <a:lstStyle/>
        <a:p>
          <a:endParaRPr lang="zh-CN" altLang="en-US"/>
        </a:p>
      </dgm:t>
    </dgm:pt>
    <dgm:pt modelId="{6E88C7B9-F74B-404B-908D-ADB5DDD4EC6B}" type="pres">
      <dgm:prSet presAssocID="{D7759B4A-E908-4B71-BAE9-4DEF07403355}" presName="linear" presStyleCnt="0">
        <dgm:presLayoutVars>
          <dgm:animLvl val="lvl"/>
          <dgm:resizeHandles val="exact"/>
        </dgm:presLayoutVars>
      </dgm:prSet>
      <dgm:spPr/>
      <dgm:t>
        <a:bodyPr/>
        <a:lstStyle/>
        <a:p>
          <a:endParaRPr lang="zh-CN" altLang="en-US"/>
        </a:p>
      </dgm:t>
    </dgm:pt>
    <dgm:pt modelId="{248BDF39-9B38-40EA-8552-E9429E40EE7B}" type="pres">
      <dgm:prSet presAssocID="{6ECE06C8-C800-4FC1-B94A-2FBB861DB8E1}" presName="parentText" presStyleLbl="node1" presStyleIdx="0" presStyleCnt="1">
        <dgm:presLayoutVars>
          <dgm:chMax val="0"/>
          <dgm:bulletEnabled val="1"/>
        </dgm:presLayoutVars>
      </dgm:prSet>
      <dgm:spPr/>
      <dgm:t>
        <a:bodyPr/>
        <a:lstStyle/>
        <a:p>
          <a:endParaRPr lang="zh-CN" altLang="en-US"/>
        </a:p>
      </dgm:t>
    </dgm:pt>
  </dgm:ptLst>
  <dgm:cxnLst>
    <dgm:cxn modelId="{BEBC8D59-06E8-41C4-9FC9-570AC0A34670}" srcId="{D7759B4A-E908-4B71-BAE9-4DEF07403355}" destId="{6ECE06C8-C800-4FC1-B94A-2FBB861DB8E1}" srcOrd="0" destOrd="0" parTransId="{D5BEFAE1-FF46-4D0D-A05A-767348E23747}" sibTransId="{7BCE4C9F-067B-47F1-A10B-DEB3563D4A13}"/>
    <dgm:cxn modelId="{3DE4E973-021A-4CD7-B90F-AC22A8706F0A}" type="presOf" srcId="{6ECE06C8-C800-4FC1-B94A-2FBB861DB8E1}" destId="{248BDF39-9B38-40EA-8552-E9429E40EE7B}" srcOrd="0" destOrd="0" presId="urn:microsoft.com/office/officeart/2005/8/layout/vList2"/>
    <dgm:cxn modelId="{15C46746-2E03-4406-9223-9ED722BF0854}" type="presOf" srcId="{D7759B4A-E908-4B71-BAE9-4DEF07403355}" destId="{6E88C7B9-F74B-404B-908D-ADB5DDD4EC6B}" srcOrd="0" destOrd="0" presId="urn:microsoft.com/office/officeart/2005/8/layout/vList2"/>
    <dgm:cxn modelId="{C4895CD2-29DA-46F3-B677-579A5E8DD7DB}" type="presParOf" srcId="{6E88C7B9-F74B-404B-908D-ADB5DDD4EC6B}" destId="{248BDF39-9B38-40EA-8552-E9429E40EE7B}"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F2FACC3-C955-45F5-8CFC-A163EDE52F45}" type="doc">
      <dgm:prSet loTypeId="urn:microsoft.com/office/officeart/2005/8/layout/vList2" loCatId="list" qsTypeId="urn:microsoft.com/office/officeart/2005/8/quickstyle/3d1" qsCatId="3D" csTypeId="urn:microsoft.com/office/officeart/2005/8/colors/accent1_2" csCatId="accent1"/>
      <dgm:spPr/>
      <dgm:t>
        <a:bodyPr/>
        <a:lstStyle/>
        <a:p>
          <a:endParaRPr lang="zh-CN" altLang="en-US"/>
        </a:p>
      </dgm:t>
    </dgm:pt>
    <dgm:pt modelId="{EDA598A0-86C6-4DF4-BEAD-05857C648230}">
      <dgm:prSet/>
      <dgm:spPr/>
      <dgm:t>
        <a:bodyPr/>
        <a:lstStyle/>
        <a:p>
          <a:pPr rtl="0"/>
          <a:r>
            <a:rPr lang="zh-CN" dirty="0" smtClean="0"/>
            <a:t>如何做到选题新：新的理论，新的视角，新的研究内容，新的方法，新的结论</a:t>
          </a:r>
          <a:endParaRPr lang="en-US" dirty="0"/>
        </a:p>
      </dgm:t>
    </dgm:pt>
    <dgm:pt modelId="{192F3DA8-DE69-49C1-9973-01BC9A39B565}" type="parTrans" cxnId="{41128C04-7E8A-40F6-993A-0315C19E777C}">
      <dgm:prSet/>
      <dgm:spPr/>
      <dgm:t>
        <a:bodyPr/>
        <a:lstStyle/>
        <a:p>
          <a:endParaRPr lang="zh-CN" altLang="en-US"/>
        </a:p>
      </dgm:t>
    </dgm:pt>
    <dgm:pt modelId="{E63D005F-1995-4E76-85EF-56CF8CA4C086}" type="sibTrans" cxnId="{41128C04-7E8A-40F6-993A-0315C19E777C}">
      <dgm:prSet/>
      <dgm:spPr/>
      <dgm:t>
        <a:bodyPr/>
        <a:lstStyle/>
        <a:p>
          <a:endParaRPr lang="zh-CN" altLang="en-US"/>
        </a:p>
      </dgm:t>
    </dgm:pt>
    <dgm:pt modelId="{B360A3C8-65C0-4A96-BEA7-5E7E3E4953EE}">
      <dgm:prSet/>
      <dgm:spPr/>
      <dgm:t>
        <a:bodyPr/>
        <a:lstStyle/>
        <a:p>
          <a:pPr rtl="0"/>
          <a:r>
            <a:rPr lang="en-US" dirty="0" smtClean="0"/>
            <a:t>--</a:t>
          </a:r>
          <a:r>
            <a:rPr lang="zh-CN" dirty="0" smtClean="0"/>
            <a:t>具有理论价值和实践价值，有可推广性</a:t>
          </a:r>
          <a:endParaRPr lang="zh-CN" dirty="0"/>
        </a:p>
      </dgm:t>
    </dgm:pt>
    <dgm:pt modelId="{C3EA79A4-778A-45FD-8C66-0E9DC00A01C3}" type="parTrans" cxnId="{CCE90B50-9B2F-43C8-8EE2-2282551BCCB1}">
      <dgm:prSet/>
      <dgm:spPr/>
      <dgm:t>
        <a:bodyPr/>
        <a:lstStyle/>
        <a:p>
          <a:endParaRPr lang="zh-CN" altLang="en-US"/>
        </a:p>
      </dgm:t>
    </dgm:pt>
    <dgm:pt modelId="{5F70C31B-180F-408D-BE28-672E24E3C3BF}" type="sibTrans" cxnId="{CCE90B50-9B2F-43C8-8EE2-2282551BCCB1}">
      <dgm:prSet/>
      <dgm:spPr/>
      <dgm:t>
        <a:bodyPr/>
        <a:lstStyle/>
        <a:p>
          <a:endParaRPr lang="zh-CN" altLang="en-US"/>
        </a:p>
      </dgm:t>
    </dgm:pt>
    <dgm:pt modelId="{461AE23B-B2EB-4E7E-8520-CF13A5094875}" type="pres">
      <dgm:prSet presAssocID="{4F2FACC3-C955-45F5-8CFC-A163EDE52F45}" presName="linear" presStyleCnt="0">
        <dgm:presLayoutVars>
          <dgm:animLvl val="lvl"/>
          <dgm:resizeHandles val="exact"/>
        </dgm:presLayoutVars>
      </dgm:prSet>
      <dgm:spPr/>
      <dgm:t>
        <a:bodyPr/>
        <a:lstStyle/>
        <a:p>
          <a:endParaRPr lang="zh-CN" altLang="en-US"/>
        </a:p>
      </dgm:t>
    </dgm:pt>
    <dgm:pt modelId="{4163D5CF-2AC7-4237-AA87-A02B59F40188}" type="pres">
      <dgm:prSet presAssocID="{EDA598A0-86C6-4DF4-BEAD-05857C648230}" presName="parentText" presStyleLbl="node1" presStyleIdx="0" presStyleCnt="2">
        <dgm:presLayoutVars>
          <dgm:chMax val="0"/>
          <dgm:bulletEnabled val="1"/>
        </dgm:presLayoutVars>
      </dgm:prSet>
      <dgm:spPr/>
      <dgm:t>
        <a:bodyPr/>
        <a:lstStyle/>
        <a:p>
          <a:endParaRPr lang="zh-CN" altLang="en-US"/>
        </a:p>
      </dgm:t>
    </dgm:pt>
    <dgm:pt modelId="{C3F8E0A6-D361-45D9-8799-52D38C8027E1}" type="pres">
      <dgm:prSet presAssocID="{E63D005F-1995-4E76-85EF-56CF8CA4C086}" presName="spacer" presStyleCnt="0"/>
      <dgm:spPr/>
    </dgm:pt>
    <dgm:pt modelId="{A8427138-19E6-44DA-A980-5C078E7AFDC5}" type="pres">
      <dgm:prSet presAssocID="{B360A3C8-65C0-4A96-BEA7-5E7E3E4953EE}" presName="parentText" presStyleLbl="node1" presStyleIdx="1" presStyleCnt="2">
        <dgm:presLayoutVars>
          <dgm:chMax val="0"/>
          <dgm:bulletEnabled val="1"/>
        </dgm:presLayoutVars>
      </dgm:prSet>
      <dgm:spPr/>
      <dgm:t>
        <a:bodyPr/>
        <a:lstStyle/>
        <a:p>
          <a:endParaRPr lang="zh-CN" altLang="en-US"/>
        </a:p>
      </dgm:t>
    </dgm:pt>
  </dgm:ptLst>
  <dgm:cxnLst>
    <dgm:cxn modelId="{41128C04-7E8A-40F6-993A-0315C19E777C}" srcId="{4F2FACC3-C955-45F5-8CFC-A163EDE52F45}" destId="{EDA598A0-86C6-4DF4-BEAD-05857C648230}" srcOrd="0" destOrd="0" parTransId="{192F3DA8-DE69-49C1-9973-01BC9A39B565}" sibTransId="{E63D005F-1995-4E76-85EF-56CF8CA4C086}"/>
    <dgm:cxn modelId="{9251C1D7-85C5-49D2-B3FB-A879E474B8AF}" type="presOf" srcId="{EDA598A0-86C6-4DF4-BEAD-05857C648230}" destId="{4163D5CF-2AC7-4237-AA87-A02B59F40188}" srcOrd="0" destOrd="0" presId="urn:microsoft.com/office/officeart/2005/8/layout/vList2"/>
    <dgm:cxn modelId="{CCE90B50-9B2F-43C8-8EE2-2282551BCCB1}" srcId="{4F2FACC3-C955-45F5-8CFC-A163EDE52F45}" destId="{B360A3C8-65C0-4A96-BEA7-5E7E3E4953EE}" srcOrd="1" destOrd="0" parTransId="{C3EA79A4-778A-45FD-8C66-0E9DC00A01C3}" sibTransId="{5F70C31B-180F-408D-BE28-672E24E3C3BF}"/>
    <dgm:cxn modelId="{8FE3E549-CFD9-4881-AB95-0C6D6C99CFF8}" type="presOf" srcId="{B360A3C8-65C0-4A96-BEA7-5E7E3E4953EE}" destId="{A8427138-19E6-44DA-A980-5C078E7AFDC5}" srcOrd="0" destOrd="0" presId="urn:microsoft.com/office/officeart/2005/8/layout/vList2"/>
    <dgm:cxn modelId="{4A15EC9C-EA38-4448-9487-C3483B426059}" type="presOf" srcId="{4F2FACC3-C955-45F5-8CFC-A163EDE52F45}" destId="{461AE23B-B2EB-4E7E-8520-CF13A5094875}" srcOrd="0" destOrd="0" presId="urn:microsoft.com/office/officeart/2005/8/layout/vList2"/>
    <dgm:cxn modelId="{3B12AD2B-62C1-46D5-9B7C-CA0ECC1C43C4}" type="presParOf" srcId="{461AE23B-B2EB-4E7E-8520-CF13A5094875}" destId="{4163D5CF-2AC7-4237-AA87-A02B59F40188}" srcOrd="0" destOrd="0" presId="urn:microsoft.com/office/officeart/2005/8/layout/vList2"/>
    <dgm:cxn modelId="{261B56E4-76D4-4DBA-AEA8-EC0FEAACF1F1}" type="presParOf" srcId="{461AE23B-B2EB-4E7E-8520-CF13A5094875}" destId="{C3F8E0A6-D361-45D9-8799-52D38C8027E1}" srcOrd="1" destOrd="0" presId="urn:microsoft.com/office/officeart/2005/8/layout/vList2"/>
    <dgm:cxn modelId="{F7FC52AC-7B5E-4A8A-B8E9-644082ECBBFE}" type="presParOf" srcId="{461AE23B-B2EB-4E7E-8520-CF13A5094875}" destId="{A8427138-19E6-44DA-A980-5C078E7AFDC5}"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9FC0640-8EA9-428B-92F6-D6D0EED78F71}"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CN" altLang="en-US"/>
        </a:p>
      </dgm:t>
    </dgm:pt>
    <dgm:pt modelId="{C567BCC1-7C08-4B5C-BB68-F1EBCEBD1204}">
      <dgm:prSet custT="1"/>
      <dgm:spPr>
        <a:solidFill>
          <a:schemeClr val="bg2">
            <a:lumMod val="75000"/>
          </a:schemeClr>
        </a:solidFill>
      </dgm:spPr>
      <dgm:t>
        <a:bodyPr/>
        <a:lstStyle/>
        <a:p>
          <a:pPr rtl="0"/>
          <a:r>
            <a:rPr lang="en-US" sz="2000" b="1" dirty="0" smtClean="0"/>
            <a:t>1</a:t>
          </a:r>
          <a:r>
            <a:rPr lang="zh-CN" sz="2000" b="1" dirty="0" smtClean="0"/>
            <a:t>，搜集资料：全面详实，反映现状和趋势</a:t>
          </a:r>
          <a:r>
            <a:rPr lang="fr-FR" sz="2000" b="1" dirty="0" smtClean="0"/>
            <a:t> </a:t>
          </a:r>
          <a:endParaRPr lang="zh-CN" sz="2000" dirty="0"/>
        </a:p>
      </dgm:t>
    </dgm:pt>
    <dgm:pt modelId="{8937FDAA-001A-43F4-9F23-71DAE966E8DF}" type="parTrans" cxnId="{AFAE26DE-20A8-4A52-B8EB-9678845DBAAE}">
      <dgm:prSet/>
      <dgm:spPr/>
      <dgm:t>
        <a:bodyPr/>
        <a:lstStyle/>
        <a:p>
          <a:endParaRPr lang="zh-CN" altLang="en-US"/>
        </a:p>
      </dgm:t>
    </dgm:pt>
    <dgm:pt modelId="{DF022EEA-66D0-46D2-924A-1BA9F005A955}" type="sibTrans" cxnId="{AFAE26DE-20A8-4A52-B8EB-9678845DBAAE}">
      <dgm:prSet/>
      <dgm:spPr/>
      <dgm:t>
        <a:bodyPr/>
        <a:lstStyle/>
        <a:p>
          <a:endParaRPr lang="zh-CN" altLang="en-US"/>
        </a:p>
      </dgm:t>
    </dgm:pt>
    <dgm:pt modelId="{5F9B0178-0510-4CB3-BA47-CBD90C4B1DE9}">
      <dgm:prSet>
        <dgm:style>
          <a:lnRef idx="1">
            <a:schemeClr val="accent3"/>
          </a:lnRef>
          <a:fillRef idx="2">
            <a:schemeClr val="accent3"/>
          </a:fillRef>
          <a:effectRef idx="1">
            <a:schemeClr val="accent3"/>
          </a:effectRef>
          <a:fontRef idx="minor">
            <a:schemeClr val="dk1"/>
          </a:fontRef>
        </dgm:style>
      </dgm:prSet>
      <dgm:spPr/>
      <dgm:t>
        <a:bodyPr/>
        <a:lstStyle/>
        <a:p>
          <a:pPr rtl="0"/>
          <a:r>
            <a:rPr lang="fr-FR" b="1" dirty="0" smtClean="0"/>
            <a:t>Network: EBSCO, Proquest, Literature Online, CNKI,  google   academic search</a:t>
          </a:r>
          <a:endParaRPr lang="zh-CN" dirty="0"/>
        </a:p>
      </dgm:t>
    </dgm:pt>
    <dgm:pt modelId="{A2895D1C-1BFA-4E45-8D97-A83291C4864A}" type="parTrans" cxnId="{F72510BD-AA52-4F6E-B0DA-7E5A6AB75B56}">
      <dgm:prSet/>
      <dgm:spPr/>
      <dgm:t>
        <a:bodyPr/>
        <a:lstStyle/>
        <a:p>
          <a:endParaRPr lang="zh-CN" altLang="en-US"/>
        </a:p>
      </dgm:t>
    </dgm:pt>
    <dgm:pt modelId="{28DF5002-4490-4FF0-90D7-6BA2A421A369}" type="sibTrans" cxnId="{F72510BD-AA52-4F6E-B0DA-7E5A6AB75B56}">
      <dgm:prSet/>
      <dgm:spPr/>
      <dgm:t>
        <a:bodyPr/>
        <a:lstStyle/>
        <a:p>
          <a:endParaRPr lang="zh-CN" altLang="en-US"/>
        </a:p>
      </dgm:t>
    </dgm:pt>
    <dgm:pt modelId="{3D7413F0-37C2-476B-9841-9BCC89FF94B8}">
      <dgm:prSet>
        <dgm:style>
          <a:lnRef idx="1">
            <a:schemeClr val="accent1"/>
          </a:lnRef>
          <a:fillRef idx="3">
            <a:schemeClr val="accent1"/>
          </a:fillRef>
          <a:effectRef idx="2">
            <a:schemeClr val="accent1"/>
          </a:effectRef>
          <a:fontRef idx="minor">
            <a:schemeClr val="lt1"/>
          </a:fontRef>
        </dgm:style>
      </dgm:prSet>
      <dgm:spPr/>
      <dgm:t>
        <a:bodyPr/>
        <a:lstStyle/>
        <a:p>
          <a:pPr rtl="0"/>
          <a:r>
            <a:rPr lang="fr-FR" b="1" dirty="0" smtClean="0"/>
            <a:t>Journals: Target, Meta, ELT, Linguistics, etc. </a:t>
          </a:r>
          <a:r>
            <a:rPr lang="fr-FR" dirty="0" smtClean="0"/>
            <a:t>(</a:t>
          </a:r>
          <a:r>
            <a:rPr lang="en-US" dirty="0" smtClean="0"/>
            <a:t>Social Science Citation Index, Arts &amp; Humanities Citation Index</a:t>
          </a:r>
          <a:r>
            <a:rPr lang="fr-FR" b="1" dirty="0" smtClean="0"/>
            <a:t>)</a:t>
          </a:r>
          <a:endParaRPr lang="zh-CN" dirty="0"/>
        </a:p>
      </dgm:t>
    </dgm:pt>
    <dgm:pt modelId="{2B8A2338-F17D-4904-8D39-5C1E35850F1A}" type="parTrans" cxnId="{BD3124D0-DC42-4328-9D16-108F306921F3}">
      <dgm:prSet/>
      <dgm:spPr/>
      <dgm:t>
        <a:bodyPr/>
        <a:lstStyle/>
        <a:p>
          <a:endParaRPr lang="zh-CN" altLang="en-US"/>
        </a:p>
      </dgm:t>
    </dgm:pt>
    <dgm:pt modelId="{DABB9902-F03A-464A-AC1A-0FD7675BA16C}" type="sibTrans" cxnId="{BD3124D0-DC42-4328-9D16-108F306921F3}">
      <dgm:prSet/>
      <dgm:spPr/>
      <dgm:t>
        <a:bodyPr/>
        <a:lstStyle/>
        <a:p>
          <a:endParaRPr lang="zh-CN" altLang="en-US"/>
        </a:p>
      </dgm:t>
    </dgm:pt>
    <dgm:pt modelId="{7492DD2F-5CFD-4553-AAF7-00648AD9907A}">
      <dgm:prSet>
        <dgm:style>
          <a:lnRef idx="1">
            <a:schemeClr val="accent4"/>
          </a:lnRef>
          <a:fillRef idx="3">
            <a:schemeClr val="accent4"/>
          </a:fillRef>
          <a:effectRef idx="2">
            <a:schemeClr val="accent4"/>
          </a:effectRef>
          <a:fontRef idx="minor">
            <a:schemeClr val="lt1"/>
          </a:fontRef>
        </dgm:style>
      </dgm:prSet>
      <dgm:spPr/>
      <dgm:t>
        <a:bodyPr/>
        <a:lstStyle/>
        <a:p>
          <a:pPr rtl="0"/>
          <a:r>
            <a:rPr lang="fr-FR" b="1" dirty="0" smtClean="0"/>
            <a:t>Books: CUP, OUP, Amazon, Penguin, </a:t>
          </a:r>
          <a:r>
            <a:rPr lang="en-US" b="1" dirty="0" smtClean="0"/>
            <a:t>John Wiley &amp; Sons Inc. </a:t>
          </a:r>
          <a:r>
            <a:rPr lang="fr-FR" b="1" dirty="0" smtClean="0"/>
            <a:t>Shanghai Foreign Language Press, Foreign Language Teaching and Research Press</a:t>
          </a:r>
          <a:endParaRPr lang="zh-CN" dirty="0"/>
        </a:p>
      </dgm:t>
    </dgm:pt>
    <dgm:pt modelId="{3FB5759B-EC42-4C40-B4BB-052A7FF15F92}" type="parTrans" cxnId="{2E594B40-BEA4-4798-AA3B-B1EC1F062FDF}">
      <dgm:prSet/>
      <dgm:spPr/>
      <dgm:t>
        <a:bodyPr/>
        <a:lstStyle/>
        <a:p>
          <a:endParaRPr lang="zh-CN" altLang="en-US"/>
        </a:p>
      </dgm:t>
    </dgm:pt>
    <dgm:pt modelId="{E798FF98-80EF-470A-A344-5DEBFB6697DC}" type="sibTrans" cxnId="{2E594B40-BEA4-4798-AA3B-B1EC1F062FDF}">
      <dgm:prSet/>
      <dgm:spPr/>
      <dgm:t>
        <a:bodyPr/>
        <a:lstStyle/>
        <a:p>
          <a:endParaRPr lang="zh-CN" altLang="en-US"/>
        </a:p>
      </dgm:t>
    </dgm:pt>
    <dgm:pt modelId="{2B8C09E1-6BA4-47CC-A266-C9D264B0D139}">
      <dgm:prSet>
        <dgm:style>
          <a:lnRef idx="1">
            <a:schemeClr val="accent5"/>
          </a:lnRef>
          <a:fillRef idx="3">
            <a:schemeClr val="accent5"/>
          </a:fillRef>
          <a:effectRef idx="2">
            <a:schemeClr val="accent5"/>
          </a:effectRef>
          <a:fontRef idx="minor">
            <a:schemeClr val="lt1"/>
          </a:fontRef>
        </dgm:style>
      </dgm:prSet>
      <dgm:spPr/>
      <dgm:t>
        <a:bodyPr/>
        <a:lstStyle/>
        <a:p>
          <a:pPr rtl="0"/>
          <a:r>
            <a:rPr lang="fr-FR" b="1" dirty="0" smtClean="0"/>
            <a:t>Index, bibliography  </a:t>
          </a:r>
          <a:endParaRPr lang="zh-CN" dirty="0"/>
        </a:p>
      </dgm:t>
    </dgm:pt>
    <dgm:pt modelId="{A46E7DEC-865F-49BA-B8DD-DD4B983B7004}" type="parTrans" cxnId="{3FE077D8-DADA-4615-AA46-A1A1366575F3}">
      <dgm:prSet/>
      <dgm:spPr/>
      <dgm:t>
        <a:bodyPr/>
        <a:lstStyle/>
        <a:p>
          <a:endParaRPr lang="zh-CN" altLang="en-US"/>
        </a:p>
      </dgm:t>
    </dgm:pt>
    <dgm:pt modelId="{BB95B351-F75B-4D67-BD23-83ADD0958D29}" type="sibTrans" cxnId="{3FE077D8-DADA-4615-AA46-A1A1366575F3}">
      <dgm:prSet/>
      <dgm:spPr/>
      <dgm:t>
        <a:bodyPr/>
        <a:lstStyle/>
        <a:p>
          <a:endParaRPr lang="zh-CN" altLang="en-US"/>
        </a:p>
      </dgm:t>
    </dgm:pt>
    <dgm:pt modelId="{36F19D4D-5499-4AAB-B095-CB95FD3EA0F6}" type="pres">
      <dgm:prSet presAssocID="{59FC0640-8EA9-428B-92F6-D6D0EED78F71}" presName="linear" presStyleCnt="0">
        <dgm:presLayoutVars>
          <dgm:animLvl val="lvl"/>
          <dgm:resizeHandles val="exact"/>
        </dgm:presLayoutVars>
      </dgm:prSet>
      <dgm:spPr/>
      <dgm:t>
        <a:bodyPr/>
        <a:lstStyle/>
        <a:p>
          <a:endParaRPr lang="zh-CN" altLang="en-US"/>
        </a:p>
      </dgm:t>
    </dgm:pt>
    <dgm:pt modelId="{E9D86749-E58E-4AAB-BF10-CB2349DBB44A}" type="pres">
      <dgm:prSet presAssocID="{C567BCC1-7C08-4B5C-BB68-F1EBCEBD1204}" presName="parentText" presStyleLbl="node1" presStyleIdx="0" presStyleCnt="5">
        <dgm:presLayoutVars>
          <dgm:chMax val="0"/>
          <dgm:bulletEnabled val="1"/>
        </dgm:presLayoutVars>
      </dgm:prSet>
      <dgm:spPr/>
      <dgm:t>
        <a:bodyPr/>
        <a:lstStyle/>
        <a:p>
          <a:endParaRPr lang="zh-CN" altLang="en-US"/>
        </a:p>
      </dgm:t>
    </dgm:pt>
    <dgm:pt modelId="{FE7D1C66-C6CF-4993-B4BE-0A4D91A98E19}" type="pres">
      <dgm:prSet presAssocID="{DF022EEA-66D0-46D2-924A-1BA9F005A955}" presName="spacer" presStyleCnt="0"/>
      <dgm:spPr/>
      <dgm:t>
        <a:bodyPr/>
        <a:lstStyle/>
        <a:p>
          <a:endParaRPr lang="zh-CN" altLang="en-US"/>
        </a:p>
      </dgm:t>
    </dgm:pt>
    <dgm:pt modelId="{F2E8F283-9261-4C34-86A3-8B902B070E24}" type="pres">
      <dgm:prSet presAssocID="{5F9B0178-0510-4CB3-BA47-CBD90C4B1DE9}" presName="parentText" presStyleLbl="node1" presStyleIdx="1" presStyleCnt="5">
        <dgm:presLayoutVars>
          <dgm:chMax val="0"/>
          <dgm:bulletEnabled val="1"/>
        </dgm:presLayoutVars>
      </dgm:prSet>
      <dgm:spPr/>
      <dgm:t>
        <a:bodyPr/>
        <a:lstStyle/>
        <a:p>
          <a:endParaRPr lang="zh-CN" altLang="en-US"/>
        </a:p>
      </dgm:t>
    </dgm:pt>
    <dgm:pt modelId="{04BCDDC9-FBBC-4707-B264-1DD413A1656B}" type="pres">
      <dgm:prSet presAssocID="{28DF5002-4490-4FF0-90D7-6BA2A421A369}" presName="spacer" presStyleCnt="0"/>
      <dgm:spPr/>
      <dgm:t>
        <a:bodyPr/>
        <a:lstStyle/>
        <a:p>
          <a:endParaRPr lang="zh-CN" altLang="en-US"/>
        </a:p>
      </dgm:t>
    </dgm:pt>
    <dgm:pt modelId="{647A5F5C-8F39-4725-A21A-5303F05D1A44}" type="pres">
      <dgm:prSet presAssocID="{3D7413F0-37C2-476B-9841-9BCC89FF94B8}" presName="parentText" presStyleLbl="node1" presStyleIdx="2" presStyleCnt="5">
        <dgm:presLayoutVars>
          <dgm:chMax val="0"/>
          <dgm:bulletEnabled val="1"/>
        </dgm:presLayoutVars>
      </dgm:prSet>
      <dgm:spPr/>
      <dgm:t>
        <a:bodyPr/>
        <a:lstStyle/>
        <a:p>
          <a:endParaRPr lang="zh-CN" altLang="en-US"/>
        </a:p>
      </dgm:t>
    </dgm:pt>
    <dgm:pt modelId="{2134AC62-8BC5-4D63-B1A1-139C9449E516}" type="pres">
      <dgm:prSet presAssocID="{DABB9902-F03A-464A-AC1A-0FD7675BA16C}" presName="spacer" presStyleCnt="0"/>
      <dgm:spPr/>
      <dgm:t>
        <a:bodyPr/>
        <a:lstStyle/>
        <a:p>
          <a:endParaRPr lang="zh-CN" altLang="en-US"/>
        </a:p>
      </dgm:t>
    </dgm:pt>
    <dgm:pt modelId="{7E6E8A93-47F8-46B1-867E-10D4F490F717}" type="pres">
      <dgm:prSet presAssocID="{7492DD2F-5CFD-4553-AAF7-00648AD9907A}" presName="parentText" presStyleLbl="node1" presStyleIdx="3" presStyleCnt="5">
        <dgm:presLayoutVars>
          <dgm:chMax val="0"/>
          <dgm:bulletEnabled val="1"/>
        </dgm:presLayoutVars>
      </dgm:prSet>
      <dgm:spPr/>
      <dgm:t>
        <a:bodyPr/>
        <a:lstStyle/>
        <a:p>
          <a:endParaRPr lang="zh-CN" altLang="en-US"/>
        </a:p>
      </dgm:t>
    </dgm:pt>
    <dgm:pt modelId="{547377D1-BF2A-4762-9E72-5D5883ED0707}" type="pres">
      <dgm:prSet presAssocID="{E798FF98-80EF-470A-A344-5DEBFB6697DC}" presName="spacer" presStyleCnt="0"/>
      <dgm:spPr/>
      <dgm:t>
        <a:bodyPr/>
        <a:lstStyle/>
        <a:p>
          <a:endParaRPr lang="zh-CN" altLang="en-US"/>
        </a:p>
      </dgm:t>
    </dgm:pt>
    <dgm:pt modelId="{03D45F89-C985-4BBB-A432-A0B8DF72A85D}" type="pres">
      <dgm:prSet presAssocID="{2B8C09E1-6BA4-47CC-A266-C9D264B0D139}" presName="parentText" presStyleLbl="node1" presStyleIdx="4" presStyleCnt="5">
        <dgm:presLayoutVars>
          <dgm:chMax val="0"/>
          <dgm:bulletEnabled val="1"/>
        </dgm:presLayoutVars>
      </dgm:prSet>
      <dgm:spPr/>
      <dgm:t>
        <a:bodyPr/>
        <a:lstStyle/>
        <a:p>
          <a:endParaRPr lang="zh-CN" altLang="en-US"/>
        </a:p>
      </dgm:t>
    </dgm:pt>
  </dgm:ptLst>
  <dgm:cxnLst>
    <dgm:cxn modelId="{97C91D91-4C40-4AE2-9A69-8E029909F26B}" type="presOf" srcId="{2B8C09E1-6BA4-47CC-A266-C9D264B0D139}" destId="{03D45F89-C985-4BBB-A432-A0B8DF72A85D}" srcOrd="0" destOrd="0" presId="urn:microsoft.com/office/officeart/2005/8/layout/vList2"/>
    <dgm:cxn modelId="{AFAE26DE-20A8-4A52-B8EB-9678845DBAAE}" srcId="{59FC0640-8EA9-428B-92F6-D6D0EED78F71}" destId="{C567BCC1-7C08-4B5C-BB68-F1EBCEBD1204}" srcOrd="0" destOrd="0" parTransId="{8937FDAA-001A-43F4-9F23-71DAE966E8DF}" sibTransId="{DF022EEA-66D0-46D2-924A-1BA9F005A955}"/>
    <dgm:cxn modelId="{2E594B40-BEA4-4798-AA3B-B1EC1F062FDF}" srcId="{59FC0640-8EA9-428B-92F6-D6D0EED78F71}" destId="{7492DD2F-5CFD-4553-AAF7-00648AD9907A}" srcOrd="3" destOrd="0" parTransId="{3FB5759B-EC42-4C40-B4BB-052A7FF15F92}" sibTransId="{E798FF98-80EF-470A-A344-5DEBFB6697DC}"/>
    <dgm:cxn modelId="{87A27EA5-BB45-498C-BBC2-4BCF305D63F2}" type="presOf" srcId="{5F9B0178-0510-4CB3-BA47-CBD90C4B1DE9}" destId="{F2E8F283-9261-4C34-86A3-8B902B070E24}" srcOrd="0" destOrd="0" presId="urn:microsoft.com/office/officeart/2005/8/layout/vList2"/>
    <dgm:cxn modelId="{3FE077D8-DADA-4615-AA46-A1A1366575F3}" srcId="{59FC0640-8EA9-428B-92F6-D6D0EED78F71}" destId="{2B8C09E1-6BA4-47CC-A266-C9D264B0D139}" srcOrd="4" destOrd="0" parTransId="{A46E7DEC-865F-49BA-B8DD-DD4B983B7004}" sibTransId="{BB95B351-F75B-4D67-BD23-83ADD0958D29}"/>
    <dgm:cxn modelId="{F72510BD-AA52-4F6E-B0DA-7E5A6AB75B56}" srcId="{59FC0640-8EA9-428B-92F6-D6D0EED78F71}" destId="{5F9B0178-0510-4CB3-BA47-CBD90C4B1DE9}" srcOrd="1" destOrd="0" parTransId="{A2895D1C-1BFA-4E45-8D97-A83291C4864A}" sibTransId="{28DF5002-4490-4FF0-90D7-6BA2A421A369}"/>
    <dgm:cxn modelId="{31B81BB1-1D4F-420A-82E8-37A5CD120FE9}" type="presOf" srcId="{3D7413F0-37C2-476B-9841-9BCC89FF94B8}" destId="{647A5F5C-8F39-4725-A21A-5303F05D1A44}" srcOrd="0" destOrd="0" presId="urn:microsoft.com/office/officeart/2005/8/layout/vList2"/>
    <dgm:cxn modelId="{2047B513-632A-4430-B65F-0E0C7490773F}" type="presOf" srcId="{7492DD2F-5CFD-4553-AAF7-00648AD9907A}" destId="{7E6E8A93-47F8-46B1-867E-10D4F490F717}" srcOrd="0" destOrd="0" presId="urn:microsoft.com/office/officeart/2005/8/layout/vList2"/>
    <dgm:cxn modelId="{BD3124D0-DC42-4328-9D16-108F306921F3}" srcId="{59FC0640-8EA9-428B-92F6-D6D0EED78F71}" destId="{3D7413F0-37C2-476B-9841-9BCC89FF94B8}" srcOrd="2" destOrd="0" parTransId="{2B8A2338-F17D-4904-8D39-5C1E35850F1A}" sibTransId="{DABB9902-F03A-464A-AC1A-0FD7675BA16C}"/>
    <dgm:cxn modelId="{6810AE13-7E42-497E-B67B-3A99704A812B}" type="presOf" srcId="{C567BCC1-7C08-4B5C-BB68-F1EBCEBD1204}" destId="{E9D86749-E58E-4AAB-BF10-CB2349DBB44A}" srcOrd="0" destOrd="0" presId="urn:microsoft.com/office/officeart/2005/8/layout/vList2"/>
    <dgm:cxn modelId="{3D0AEB9A-0F2A-4901-87F8-59FAF5013347}" type="presOf" srcId="{59FC0640-8EA9-428B-92F6-D6D0EED78F71}" destId="{36F19D4D-5499-4AAB-B095-CB95FD3EA0F6}" srcOrd="0" destOrd="0" presId="urn:microsoft.com/office/officeart/2005/8/layout/vList2"/>
    <dgm:cxn modelId="{F5CD7D13-B539-4516-8979-C9E2B1543C64}" type="presParOf" srcId="{36F19D4D-5499-4AAB-B095-CB95FD3EA0F6}" destId="{E9D86749-E58E-4AAB-BF10-CB2349DBB44A}" srcOrd="0" destOrd="0" presId="urn:microsoft.com/office/officeart/2005/8/layout/vList2"/>
    <dgm:cxn modelId="{D9DAAD98-D688-4B11-96C9-DF7A9BB383F1}" type="presParOf" srcId="{36F19D4D-5499-4AAB-B095-CB95FD3EA0F6}" destId="{FE7D1C66-C6CF-4993-B4BE-0A4D91A98E19}" srcOrd="1" destOrd="0" presId="urn:microsoft.com/office/officeart/2005/8/layout/vList2"/>
    <dgm:cxn modelId="{2B353101-E290-4190-BE92-6BEEA81D7196}" type="presParOf" srcId="{36F19D4D-5499-4AAB-B095-CB95FD3EA0F6}" destId="{F2E8F283-9261-4C34-86A3-8B902B070E24}" srcOrd="2" destOrd="0" presId="urn:microsoft.com/office/officeart/2005/8/layout/vList2"/>
    <dgm:cxn modelId="{79789CF5-6EBD-412F-8ED6-6AEA7EE05C47}" type="presParOf" srcId="{36F19D4D-5499-4AAB-B095-CB95FD3EA0F6}" destId="{04BCDDC9-FBBC-4707-B264-1DD413A1656B}" srcOrd="3" destOrd="0" presId="urn:microsoft.com/office/officeart/2005/8/layout/vList2"/>
    <dgm:cxn modelId="{7028E266-DA2E-4572-9E03-E511DDE8EE97}" type="presParOf" srcId="{36F19D4D-5499-4AAB-B095-CB95FD3EA0F6}" destId="{647A5F5C-8F39-4725-A21A-5303F05D1A44}" srcOrd="4" destOrd="0" presId="urn:microsoft.com/office/officeart/2005/8/layout/vList2"/>
    <dgm:cxn modelId="{B1C45E4F-2A55-4CDF-8D79-545AF3AD8900}" type="presParOf" srcId="{36F19D4D-5499-4AAB-B095-CB95FD3EA0F6}" destId="{2134AC62-8BC5-4D63-B1A1-139C9449E516}" srcOrd="5" destOrd="0" presId="urn:microsoft.com/office/officeart/2005/8/layout/vList2"/>
    <dgm:cxn modelId="{8C1E8748-E00C-4D5B-B9F5-F468C1B74D12}" type="presParOf" srcId="{36F19D4D-5499-4AAB-B095-CB95FD3EA0F6}" destId="{7E6E8A93-47F8-46B1-867E-10D4F490F717}" srcOrd="6" destOrd="0" presId="urn:microsoft.com/office/officeart/2005/8/layout/vList2"/>
    <dgm:cxn modelId="{0545C2D4-1AD1-4B16-98FC-8E3694E24520}" type="presParOf" srcId="{36F19D4D-5499-4AAB-B095-CB95FD3EA0F6}" destId="{547377D1-BF2A-4762-9E72-5D5883ED0707}" srcOrd="7" destOrd="0" presId="urn:microsoft.com/office/officeart/2005/8/layout/vList2"/>
    <dgm:cxn modelId="{56E82E23-FF53-4D41-BAD3-9A21253F3B17}" type="presParOf" srcId="{36F19D4D-5499-4AAB-B095-CB95FD3EA0F6}" destId="{03D45F89-C985-4BBB-A432-A0B8DF72A85D}"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7352571-3B15-4EC6-B749-C0F3C9CF406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224DA790-00E1-4129-8E2C-5BB87ADBF113}">
      <dgm:prSet custT="1"/>
      <dgm:spPr/>
      <dgm:t>
        <a:bodyPr/>
        <a:lstStyle/>
        <a:p>
          <a:pPr rtl="0"/>
          <a:r>
            <a:rPr lang="en-US" sz="1800" b="1" dirty="0" smtClean="0"/>
            <a:t>ELT</a:t>
          </a:r>
          <a:r>
            <a:rPr lang="zh-CN" sz="1800" b="1" dirty="0" smtClean="0"/>
            <a:t>（</a:t>
          </a:r>
          <a:r>
            <a:rPr lang="en-US" sz="1800" b="1" dirty="0" smtClean="0">
              <a:hlinkClick xmlns:r="http://schemas.openxmlformats.org/officeDocument/2006/relationships" r:id="rId1"/>
            </a:rPr>
            <a:t>http://</a:t>
          </a:r>
          <a:r>
            <a:rPr lang="en-US" sz="1800" i="1" u="sng" dirty="0" smtClean="0">
              <a:hlinkClick xmlns:r="http://schemas.openxmlformats.org/officeDocument/2006/relationships" r:id="rId1"/>
            </a:rPr>
            <a:t>www.oup.com/elt</a:t>
          </a:r>
          <a:r>
            <a:rPr lang="zh-CN" sz="1800" u="sng" dirty="0" smtClean="0"/>
            <a:t>）</a:t>
          </a:r>
          <a:r>
            <a:rPr lang="zh-CN" sz="1800" dirty="0" smtClean="0"/>
            <a:t> </a:t>
          </a:r>
          <a:endParaRPr lang="zh-CN" sz="1800" dirty="0"/>
        </a:p>
      </dgm:t>
    </dgm:pt>
    <dgm:pt modelId="{6426B5B8-FC23-43FC-8AC5-EAD16BE6DA6C}" type="parTrans" cxnId="{756F59D7-34C8-4C48-9DDD-332037D8FD67}">
      <dgm:prSet/>
      <dgm:spPr/>
      <dgm:t>
        <a:bodyPr/>
        <a:lstStyle/>
        <a:p>
          <a:endParaRPr lang="zh-CN" altLang="en-US"/>
        </a:p>
      </dgm:t>
    </dgm:pt>
    <dgm:pt modelId="{544FD591-53B7-4C13-86FC-58344609C560}" type="sibTrans" cxnId="{756F59D7-34C8-4C48-9DDD-332037D8FD67}">
      <dgm:prSet/>
      <dgm:spPr/>
      <dgm:t>
        <a:bodyPr/>
        <a:lstStyle/>
        <a:p>
          <a:endParaRPr lang="zh-CN" altLang="en-US"/>
        </a:p>
      </dgm:t>
    </dgm:pt>
    <dgm:pt modelId="{2AB9A4B3-EA6F-4A6E-B2F8-5DF1CE9EBE65}">
      <dgm:prSet custT="1"/>
      <dgm:spPr/>
      <dgm:t>
        <a:bodyPr/>
        <a:lstStyle/>
        <a:p>
          <a:pPr rtl="0"/>
          <a:r>
            <a:rPr lang="en-US" sz="1800" b="1" dirty="0" smtClean="0"/>
            <a:t>Journal of Language and Linguistics (http://www.jllonline.net</a:t>
          </a:r>
          <a:r>
            <a:rPr lang="en-US" sz="1600" b="1" dirty="0" smtClean="0"/>
            <a:t>/)</a:t>
          </a:r>
          <a:endParaRPr lang="zh-CN" sz="1600" dirty="0"/>
        </a:p>
      </dgm:t>
    </dgm:pt>
    <dgm:pt modelId="{B6506CDF-6C06-4A2F-8AD8-80640FDE313D}" type="parTrans" cxnId="{3BF93E21-DC5D-4575-826F-0AA0F865CFF2}">
      <dgm:prSet/>
      <dgm:spPr/>
      <dgm:t>
        <a:bodyPr/>
        <a:lstStyle/>
        <a:p>
          <a:endParaRPr lang="zh-CN" altLang="en-US"/>
        </a:p>
      </dgm:t>
    </dgm:pt>
    <dgm:pt modelId="{1129CD16-70C0-4D99-918E-0887FB715F3A}" type="sibTrans" cxnId="{3BF93E21-DC5D-4575-826F-0AA0F865CFF2}">
      <dgm:prSet/>
      <dgm:spPr/>
      <dgm:t>
        <a:bodyPr/>
        <a:lstStyle/>
        <a:p>
          <a:endParaRPr lang="zh-CN" altLang="en-US"/>
        </a:p>
      </dgm:t>
    </dgm:pt>
    <dgm:pt modelId="{F15A8FBE-D418-486B-95FC-828590C6FF77}">
      <dgm:prSet custT="1"/>
      <dgm:spPr/>
      <dgm:t>
        <a:bodyPr/>
        <a:lstStyle/>
        <a:p>
          <a:pPr rtl="0"/>
          <a:r>
            <a:rPr lang="en-US" sz="1800" b="1" dirty="0" smtClean="0"/>
            <a:t>Language Learning and Technology (http://llt.msu.edu/default.html)</a:t>
          </a:r>
          <a:endParaRPr lang="zh-CN" sz="1800" dirty="0"/>
        </a:p>
      </dgm:t>
    </dgm:pt>
    <dgm:pt modelId="{A24241E8-8B79-4A12-8EC9-C2FD97BE60EA}" type="parTrans" cxnId="{E5437563-9978-4BC7-B302-18F58975B692}">
      <dgm:prSet/>
      <dgm:spPr/>
      <dgm:t>
        <a:bodyPr/>
        <a:lstStyle/>
        <a:p>
          <a:endParaRPr lang="zh-CN" altLang="en-US"/>
        </a:p>
      </dgm:t>
    </dgm:pt>
    <dgm:pt modelId="{ECD97791-804A-4B52-86C3-B4571C82A080}" type="sibTrans" cxnId="{E5437563-9978-4BC7-B302-18F58975B692}">
      <dgm:prSet/>
      <dgm:spPr/>
      <dgm:t>
        <a:bodyPr/>
        <a:lstStyle/>
        <a:p>
          <a:endParaRPr lang="zh-CN" altLang="en-US"/>
        </a:p>
      </dgm:t>
    </dgm:pt>
    <dgm:pt modelId="{C8BEBD15-A631-4962-A48C-4F90F517E30F}">
      <dgm:prSet custT="1"/>
      <dgm:spPr/>
      <dgm:t>
        <a:bodyPr/>
        <a:lstStyle/>
        <a:p>
          <a:pPr rtl="0"/>
          <a:r>
            <a:rPr lang="en-US" sz="1800" b="1" dirty="0" smtClean="0"/>
            <a:t>The Internet TESL Journal (</a:t>
          </a:r>
          <a:r>
            <a:rPr lang="en-US" sz="1800" b="1" dirty="0" smtClean="0">
              <a:hlinkClick xmlns:r="http://schemas.openxmlformats.org/officeDocument/2006/relationships" r:id="rId2"/>
            </a:rPr>
            <a:t>http://iteslj.org/</a:t>
          </a:r>
          <a:r>
            <a:rPr lang="en-US" sz="1800" b="1" dirty="0" smtClean="0"/>
            <a:t>)</a:t>
          </a:r>
          <a:endParaRPr lang="zh-CN" sz="1800" dirty="0"/>
        </a:p>
      </dgm:t>
    </dgm:pt>
    <dgm:pt modelId="{7511F5E6-9A02-410D-88F2-48FE3BB1FA00}" type="parTrans" cxnId="{7BFFBBFE-9994-420D-BF77-FAABD75E4943}">
      <dgm:prSet/>
      <dgm:spPr/>
      <dgm:t>
        <a:bodyPr/>
        <a:lstStyle/>
        <a:p>
          <a:endParaRPr lang="zh-CN" altLang="en-US"/>
        </a:p>
      </dgm:t>
    </dgm:pt>
    <dgm:pt modelId="{4D8452D7-F776-4121-B2D8-FF975DEBFE03}" type="sibTrans" cxnId="{7BFFBBFE-9994-420D-BF77-FAABD75E4943}">
      <dgm:prSet/>
      <dgm:spPr/>
      <dgm:t>
        <a:bodyPr/>
        <a:lstStyle/>
        <a:p>
          <a:endParaRPr lang="zh-CN" altLang="en-US"/>
        </a:p>
      </dgm:t>
    </dgm:pt>
    <dgm:pt modelId="{7314DF34-2AE6-4651-9318-016FCCA9D5A8}">
      <dgm:prSet custT="1"/>
      <dgm:spPr/>
      <dgm:t>
        <a:bodyPr/>
        <a:lstStyle/>
        <a:p>
          <a:pPr rtl="0"/>
          <a:r>
            <a:rPr lang="en-US" sz="1800" b="1" dirty="0" smtClean="0"/>
            <a:t>Teaching English with Technology (</a:t>
          </a:r>
          <a:r>
            <a:rPr lang="en-US" sz="1800" b="1" dirty="0" smtClean="0">
              <a:hlinkClick xmlns:r="http://schemas.openxmlformats.org/officeDocument/2006/relationships" r:id="rId3"/>
            </a:rPr>
            <a:t>http://iatefl.org.pl/call/callnl.htm</a:t>
          </a:r>
          <a:r>
            <a:rPr lang="en-US" sz="1800" b="1" dirty="0" smtClean="0"/>
            <a:t>)</a:t>
          </a:r>
          <a:endParaRPr lang="zh-CN" sz="1800" dirty="0"/>
        </a:p>
      </dgm:t>
    </dgm:pt>
    <dgm:pt modelId="{57D332A4-1E45-4307-A6AC-38FB87B8D2EF}" type="parTrans" cxnId="{A4BA14B5-93DA-40E1-8D72-D1E7E623D582}">
      <dgm:prSet/>
      <dgm:spPr/>
      <dgm:t>
        <a:bodyPr/>
        <a:lstStyle/>
        <a:p>
          <a:endParaRPr lang="zh-CN" altLang="en-US"/>
        </a:p>
      </dgm:t>
    </dgm:pt>
    <dgm:pt modelId="{FDEB00B9-A3A1-4498-8DFE-505D0E009873}" type="sibTrans" cxnId="{A4BA14B5-93DA-40E1-8D72-D1E7E623D582}">
      <dgm:prSet/>
      <dgm:spPr/>
      <dgm:t>
        <a:bodyPr/>
        <a:lstStyle/>
        <a:p>
          <a:endParaRPr lang="zh-CN" altLang="en-US"/>
        </a:p>
      </dgm:t>
    </dgm:pt>
    <dgm:pt modelId="{70DE5BCA-BCDA-4A63-B99D-D76ECF2C8713}">
      <dgm:prSet custT="1"/>
      <dgm:spPr/>
      <dgm:t>
        <a:bodyPr/>
        <a:lstStyle/>
        <a:p>
          <a:pPr rtl="0"/>
          <a:r>
            <a:rPr lang="en-US" sz="1800" b="1" dirty="0" smtClean="0"/>
            <a:t>Asia TEFL (</a:t>
          </a:r>
          <a:r>
            <a:rPr lang="en-US" sz="1800" b="1" dirty="0" smtClean="0">
              <a:hlinkClick xmlns:r="http://schemas.openxmlformats.org/officeDocument/2006/relationships" r:id="rId4"/>
            </a:rPr>
            <a:t>http://www.asiatefl.org/</a:t>
          </a:r>
          <a:r>
            <a:rPr lang="en-US" sz="1800" b="1" dirty="0" smtClean="0"/>
            <a:t>)</a:t>
          </a:r>
          <a:endParaRPr lang="en-US" sz="1800" b="1" dirty="0">
            <a:hlinkClick xmlns:r="http://schemas.openxmlformats.org/officeDocument/2006/relationships" r:id="rId5"/>
          </a:endParaRPr>
        </a:p>
      </dgm:t>
    </dgm:pt>
    <dgm:pt modelId="{600B65E0-7694-4086-8DFE-49F22324B10B}" type="parTrans" cxnId="{A8631D47-2335-49BA-BECC-9947D6EE0F65}">
      <dgm:prSet/>
      <dgm:spPr/>
      <dgm:t>
        <a:bodyPr/>
        <a:lstStyle/>
        <a:p>
          <a:endParaRPr lang="zh-CN" altLang="en-US"/>
        </a:p>
      </dgm:t>
    </dgm:pt>
    <dgm:pt modelId="{38713145-C51D-4033-B43D-0FFB306D9DE3}" type="sibTrans" cxnId="{A8631D47-2335-49BA-BECC-9947D6EE0F65}">
      <dgm:prSet/>
      <dgm:spPr/>
      <dgm:t>
        <a:bodyPr/>
        <a:lstStyle/>
        <a:p>
          <a:endParaRPr lang="zh-CN" altLang="en-US"/>
        </a:p>
      </dgm:t>
    </dgm:pt>
    <dgm:pt modelId="{E02362F9-0C5F-4468-A914-DCF6001E3C76}">
      <dgm:prSet custT="1"/>
      <dgm:spPr/>
      <dgm:t>
        <a:bodyPr/>
        <a:lstStyle/>
        <a:p>
          <a:pPr rtl="0"/>
          <a:r>
            <a:rPr lang="zh-CN" altLang="en-US" sz="1800" b="1" dirty="0" smtClean="0"/>
            <a:t>中国学术期刊全文数据库</a:t>
          </a:r>
          <a:endParaRPr lang="zh-CN" altLang="en-US" sz="1800" dirty="0"/>
        </a:p>
      </dgm:t>
    </dgm:pt>
    <dgm:pt modelId="{518601E5-FA76-4FDC-8B50-AB64B6604E78}" type="parTrans" cxnId="{CA8A3E91-4A2A-4EFF-A01A-F5EB13740A7D}">
      <dgm:prSet/>
      <dgm:spPr/>
      <dgm:t>
        <a:bodyPr/>
        <a:lstStyle/>
        <a:p>
          <a:endParaRPr lang="zh-CN" altLang="en-US"/>
        </a:p>
      </dgm:t>
    </dgm:pt>
    <dgm:pt modelId="{C5188ED9-72D2-4557-A81C-51C5E08A6625}" type="sibTrans" cxnId="{CA8A3E91-4A2A-4EFF-A01A-F5EB13740A7D}">
      <dgm:prSet/>
      <dgm:spPr/>
      <dgm:t>
        <a:bodyPr/>
        <a:lstStyle/>
        <a:p>
          <a:endParaRPr lang="zh-CN" altLang="en-US"/>
        </a:p>
      </dgm:t>
    </dgm:pt>
    <dgm:pt modelId="{8E04157A-7643-4C58-A1CC-A148F7A7F311}">
      <dgm:prSet custT="1"/>
      <dgm:spPr/>
      <dgm:t>
        <a:bodyPr/>
        <a:lstStyle/>
        <a:p>
          <a:pPr rtl="0"/>
          <a:r>
            <a:rPr lang="zh-CN" sz="1800" b="1" dirty="0" smtClean="0"/>
            <a:t>外国学术期刊全文数据库（</a:t>
          </a:r>
          <a:r>
            <a:rPr lang="en-US" sz="1800" b="1" dirty="0" smtClean="0"/>
            <a:t>Elsevier Online/</a:t>
          </a:r>
          <a:r>
            <a:rPr lang="en-US" sz="1800" b="1" dirty="0" err="1" smtClean="0"/>
            <a:t>Kluwer</a:t>
          </a:r>
          <a:r>
            <a:rPr lang="en-US" sz="1800" b="1" dirty="0" smtClean="0"/>
            <a:t> Online/</a:t>
          </a:r>
          <a:r>
            <a:rPr lang="zh-CN" sz="1800" b="1" dirty="0" smtClean="0"/>
            <a:t>）</a:t>
          </a:r>
          <a:r>
            <a:rPr lang="zh-CN" sz="1800" dirty="0" smtClean="0"/>
            <a:t> </a:t>
          </a:r>
          <a:endParaRPr lang="zh-CN" sz="1800" dirty="0"/>
        </a:p>
      </dgm:t>
    </dgm:pt>
    <dgm:pt modelId="{430751B0-664B-480F-9132-7CDB6BF4A4CE}" type="parTrans" cxnId="{BB42099F-0DB8-45A1-97CB-6F5DEF49C76F}">
      <dgm:prSet/>
      <dgm:spPr/>
      <dgm:t>
        <a:bodyPr/>
        <a:lstStyle/>
        <a:p>
          <a:endParaRPr lang="zh-CN" altLang="en-US"/>
        </a:p>
      </dgm:t>
    </dgm:pt>
    <dgm:pt modelId="{CFAFE819-5E2B-473E-AB4C-25D51D68CF6F}" type="sibTrans" cxnId="{BB42099F-0DB8-45A1-97CB-6F5DEF49C76F}">
      <dgm:prSet/>
      <dgm:spPr/>
      <dgm:t>
        <a:bodyPr/>
        <a:lstStyle/>
        <a:p>
          <a:endParaRPr lang="zh-CN" altLang="en-US"/>
        </a:p>
      </dgm:t>
    </dgm:pt>
    <dgm:pt modelId="{77D81FFD-13C0-42DE-B893-704BA675C18E}" type="pres">
      <dgm:prSet presAssocID="{87352571-3B15-4EC6-B749-C0F3C9CF406A}" presName="linear" presStyleCnt="0">
        <dgm:presLayoutVars>
          <dgm:animLvl val="lvl"/>
          <dgm:resizeHandles val="exact"/>
        </dgm:presLayoutVars>
      </dgm:prSet>
      <dgm:spPr/>
      <dgm:t>
        <a:bodyPr/>
        <a:lstStyle/>
        <a:p>
          <a:endParaRPr lang="zh-CN" altLang="en-US"/>
        </a:p>
      </dgm:t>
    </dgm:pt>
    <dgm:pt modelId="{72D2B068-A288-4B6D-A13E-3669CB1A57DD}" type="pres">
      <dgm:prSet presAssocID="{224DA790-00E1-4129-8E2C-5BB87ADBF113}" presName="parentText" presStyleLbl="node1" presStyleIdx="0" presStyleCnt="8">
        <dgm:presLayoutVars>
          <dgm:chMax val="0"/>
          <dgm:bulletEnabled val="1"/>
        </dgm:presLayoutVars>
      </dgm:prSet>
      <dgm:spPr/>
      <dgm:t>
        <a:bodyPr/>
        <a:lstStyle/>
        <a:p>
          <a:endParaRPr lang="zh-CN" altLang="en-US"/>
        </a:p>
      </dgm:t>
    </dgm:pt>
    <dgm:pt modelId="{02C2FE80-06D9-4EFC-A7F0-0C9DA56DBEF1}" type="pres">
      <dgm:prSet presAssocID="{544FD591-53B7-4C13-86FC-58344609C560}" presName="spacer" presStyleCnt="0"/>
      <dgm:spPr/>
    </dgm:pt>
    <dgm:pt modelId="{9FAE2BB7-4228-44DE-BDF7-8D2D59851750}" type="pres">
      <dgm:prSet presAssocID="{2AB9A4B3-EA6F-4A6E-B2F8-5DF1CE9EBE65}" presName="parentText" presStyleLbl="node1" presStyleIdx="1" presStyleCnt="8">
        <dgm:presLayoutVars>
          <dgm:chMax val="0"/>
          <dgm:bulletEnabled val="1"/>
        </dgm:presLayoutVars>
      </dgm:prSet>
      <dgm:spPr/>
      <dgm:t>
        <a:bodyPr/>
        <a:lstStyle/>
        <a:p>
          <a:endParaRPr lang="zh-CN" altLang="en-US"/>
        </a:p>
      </dgm:t>
    </dgm:pt>
    <dgm:pt modelId="{AC6FAACF-6FE0-4CA4-A20B-ED1B54591B12}" type="pres">
      <dgm:prSet presAssocID="{1129CD16-70C0-4D99-918E-0887FB715F3A}" presName="spacer" presStyleCnt="0"/>
      <dgm:spPr/>
    </dgm:pt>
    <dgm:pt modelId="{8D5F8339-2468-4DC0-9AEC-1F78B87749BF}" type="pres">
      <dgm:prSet presAssocID="{F15A8FBE-D418-486B-95FC-828590C6FF77}" presName="parentText" presStyleLbl="node1" presStyleIdx="2" presStyleCnt="8">
        <dgm:presLayoutVars>
          <dgm:chMax val="0"/>
          <dgm:bulletEnabled val="1"/>
        </dgm:presLayoutVars>
      </dgm:prSet>
      <dgm:spPr/>
      <dgm:t>
        <a:bodyPr/>
        <a:lstStyle/>
        <a:p>
          <a:endParaRPr lang="zh-CN" altLang="en-US"/>
        </a:p>
      </dgm:t>
    </dgm:pt>
    <dgm:pt modelId="{2AE0D4C3-1E9A-403B-9A67-2FCF37E842EF}" type="pres">
      <dgm:prSet presAssocID="{ECD97791-804A-4B52-86C3-B4571C82A080}" presName="spacer" presStyleCnt="0"/>
      <dgm:spPr/>
    </dgm:pt>
    <dgm:pt modelId="{3F38F0A3-8D19-4622-88C1-E0F92C99182D}" type="pres">
      <dgm:prSet presAssocID="{C8BEBD15-A631-4962-A48C-4F90F517E30F}" presName="parentText" presStyleLbl="node1" presStyleIdx="3" presStyleCnt="8">
        <dgm:presLayoutVars>
          <dgm:chMax val="0"/>
          <dgm:bulletEnabled val="1"/>
        </dgm:presLayoutVars>
      </dgm:prSet>
      <dgm:spPr/>
      <dgm:t>
        <a:bodyPr/>
        <a:lstStyle/>
        <a:p>
          <a:endParaRPr lang="zh-CN" altLang="en-US"/>
        </a:p>
      </dgm:t>
    </dgm:pt>
    <dgm:pt modelId="{2E46BA1E-8F75-4725-A1F2-19F8A2721E03}" type="pres">
      <dgm:prSet presAssocID="{4D8452D7-F776-4121-B2D8-FF975DEBFE03}" presName="spacer" presStyleCnt="0"/>
      <dgm:spPr/>
    </dgm:pt>
    <dgm:pt modelId="{F80EC27F-485F-4E79-AF5A-FD9E67B372BC}" type="pres">
      <dgm:prSet presAssocID="{7314DF34-2AE6-4651-9318-016FCCA9D5A8}" presName="parentText" presStyleLbl="node1" presStyleIdx="4" presStyleCnt="8">
        <dgm:presLayoutVars>
          <dgm:chMax val="0"/>
          <dgm:bulletEnabled val="1"/>
        </dgm:presLayoutVars>
      </dgm:prSet>
      <dgm:spPr/>
      <dgm:t>
        <a:bodyPr/>
        <a:lstStyle/>
        <a:p>
          <a:endParaRPr lang="zh-CN" altLang="en-US"/>
        </a:p>
      </dgm:t>
    </dgm:pt>
    <dgm:pt modelId="{D3177824-E899-437D-BDB5-1EDEB9D5FFEE}" type="pres">
      <dgm:prSet presAssocID="{FDEB00B9-A3A1-4498-8DFE-505D0E009873}" presName="spacer" presStyleCnt="0"/>
      <dgm:spPr/>
    </dgm:pt>
    <dgm:pt modelId="{E044DA3C-CCE0-4F10-BDF9-F435C9AA8D11}" type="pres">
      <dgm:prSet presAssocID="{70DE5BCA-BCDA-4A63-B99D-D76ECF2C8713}" presName="parentText" presStyleLbl="node1" presStyleIdx="5" presStyleCnt="8">
        <dgm:presLayoutVars>
          <dgm:chMax val="0"/>
          <dgm:bulletEnabled val="1"/>
        </dgm:presLayoutVars>
      </dgm:prSet>
      <dgm:spPr/>
      <dgm:t>
        <a:bodyPr/>
        <a:lstStyle/>
        <a:p>
          <a:endParaRPr lang="zh-CN" altLang="en-US"/>
        </a:p>
      </dgm:t>
    </dgm:pt>
    <dgm:pt modelId="{83422FC6-E494-47CE-98E9-919A10311AD1}" type="pres">
      <dgm:prSet presAssocID="{38713145-C51D-4033-B43D-0FFB306D9DE3}" presName="spacer" presStyleCnt="0"/>
      <dgm:spPr/>
    </dgm:pt>
    <dgm:pt modelId="{F0290F02-9A81-4FA7-987C-21738309C2B5}" type="pres">
      <dgm:prSet presAssocID="{E02362F9-0C5F-4468-A914-DCF6001E3C76}" presName="parentText" presStyleLbl="node1" presStyleIdx="6" presStyleCnt="8" custLinFactY="927" custLinFactNeighborX="-85" custLinFactNeighborY="100000">
        <dgm:presLayoutVars>
          <dgm:chMax val="0"/>
          <dgm:bulletEnabled val="1"/>
        </dgm:presLayoutVars>
      </dgm:prSet>
      <dgm:spPr/>
      <dgm:t>
        <a:bodyPr/>
        <a:lstStyle/>
        <a:p>
          <a:endParaRPr lang="zh-CN" altLang="en-US"/>
        </a:p>
      </dgm:t>
    </dgm:pt>
    <dgm:pt modelId="{FC8FAE6D-19F4-48C7-A941-8536E5F2D023}" type="pres">
      <dgm:prSet presAssocID="{C5188ED9-72D2-4557-A81C-51C5E08A6625}" presName="spacer" presStyleCnt="0"/>
      <dgm:spPr/>
    </dgm:pt>
    <dgm:pt modelId="{6C5D389C-9A71-4C9C-BEA0-52E6E94F55D6}" type="pres">
      <dgm:prSet presAssocID="{8E04157A-7643-4C58-A1CC-A148F7A7F311}" presName="parentText" presStyleLbl="node1" presStyleIdx="7" presStyleCnt="8">
        <dgm:presLayoutVars>
          <dgm:chMax val="0"/>
          <dgm:bulletEnabled val="1"/>
        </dgm:presLayoutVars>
      </dgm:prSet>
      <dgm:spPr/>
      <dgm:t>
        <a:bodyPr/>
        <a:lstStyle/>
        <a:p>
          <a:endParaRPr lang="zh-CN" altLang="en-US"/>
        </a:p>
      </dgm:t>
    </dgm:pt>
  </dgm:ptLst>
  <dgm:cxnLst>
    <dgm:cxn modelId="{9AD06150-FB4D-4737-B66D-BF6B27125EBF}" type="presOf" srcId="{8E04157A-7643-4C58-A1CC-A148F7A7F311}" destId="{6C5D389C-9A71-4C9C-BEA0-52E6E94F55D6}" srcOrd="0" destOrd="0" presId="urn:microsoft.com/office/officeart/2005/8/layout/vList2"/>
    <dgm:cxn modelId="{3391CC1D-7C71-4DCE-8740-0ADC3006AAC9}" type="presOf" srcId="{E02362F9-0C5F-4468-A914-DCF6001E3C76}" destId="{F0290F02-9A81-4FA7-987C-21738309C2B5}" srcOrd="0" destOrd="0" presId="urn:microsoft.com/office/officeart/2005/8/layout/vList2"/>
    <dgm:cxn modelId="{BB42099F-0DB8-45A1-97CB-6F5DEF49C76F}" srcId="{87352571-3B15-4EC6-B749-C0F3C9CF406A}" destId="{8E04157A-7643-4C58-A1CC-A148F7A7F311}" srcOrd="7" destOrd="0" parTransId="{430751B0-664B-480F-9132-7CDB6BF4A4CE}" sibTransId="{CFAFE819-5E2B-473E-AB4C-25D51D68CF6F}"/>
    <dgm:cxn modelId="{CA8A3E91-4A2A-4EFF-A01A-F5EB13740A7D}" srcId="{87352571-3B15-4EC6-B749-C0F3C9CF406A}" destId="{E02362F9-0C5F-4468-A914-DCF6001E3C76}" srcOrd="6" destOrd="0" parTransId="{518601E5-FA76-4FDC-8B50-AB64B6604E78}" sibTransId="{C5188ED9-72D2-4557-A81C-51C5E08A6625}"/>
    <dgm:cxn modelId="{4FC24629-F4FA-4FF3-B50E-D301127E1C5D}" type="presOf" srcId="{C8BEBD15-A631-4962-A48C-4F90F517E30F}" destId="{3F38F0A3-8D19-4622-88C1-E0F92C99182D}" srcOrd="0" destOrd="0" presId="urn:microsoft.com/office/officeart/2005/8/layout/vList2"/>
    <dgm:cxn modelId="{3BF93E21-DC5D-4575-826F-0AA0F865CFF2}" srcId="{87352571-3B15-4EC6-B749-C0F3C9CF406A}" destId="{2AB9A4B3-EA6F-4A6E-B2F8-5DF1CE9EBE65}" srcOrd="1" destOrd="0" parTransId="{B6506CDF-6C06-4A2F-8AD8-80640FDE313D}" sibTransId="{1129CD16-70C0-4D99-918E-0887FB715F3A}"/>
    <dgm:cxn modelId="{166EBD36-F17D-4D70-9CE6-732755AAE3DF}" type="presOf" srcId="{224DA790-00E1-4129-8E2C-5BB87ADBF113}" destId="{72D2B068-A288-4B6D-A13E-3669CB1A57DD}" srcOrd="0" destOrd="0" presId="urn:microsoft.com/office/officeart/2005/8/layout/vList2"/>
    <dgm:cxn modelId="{756F59D7-34C8-4C48-9DDD-332037D8FD67}" srcId="{87352571-3B15-4EC6-B749-C0F3C9CF406A}" destId="{224DA790-00E1-4129-8E2C-5BB87ADBF113}" srcOrd="0" destOrd="0" parTransId="{6426B5B8-FC23-43FC-8AC5-EAD16BE6DA6C}" sibTransId="{544FD591-53B7-4C13-86FC-58344609C560}"/>
    <dgm:cxn modelId="{147DD7D9-CB1E-4FEB-A8C5-67C6C0723B59}" type="presOf" srcId="{87352571-3B15-4EC6-B749-C0F3C9CF406A}" destId="{77D81FFD-13C0-42DE-B893-704BA675C18E}" srcOrd="0" destOrd="0" presId="urn:microsoft.com/office/officeart/2005/8/layout/vList2"/>
    <dgm:cxn modelId="{9316095A-D90E-4365-8DD2-8A05215DDC12}" type="presOf" srcId="{7314DF34-2AE6-4651-9318-016FCCA9D5A8}" destId="{F80EC27F-485F-4E79-AF5A-FD9E67B372BC}" srcOrd="0" destOrd="0" presId="urn:microsoft.com/office/officeart/2005/8/layout/vList2"/>
    <dgm:cxn modelId="{B0976CDB-00C0-4579-9425-63B60CB388DD}" type="presOf" srcId="{70DE5BCA-BCDA-4A63-B99D-D76ECF2C8713}" destId="{E044DA3C-CCE0-4F10-BDF9-F435C9AA8D11}" srcOrd="0" destOrd="0" presId="urn:microsoft.com/office/officeart/2005/8/layout/vList2"/>
    <dgm:cxn modelId="{DB725163-9182-49E7-B828-60DE5EC9077A}" type="presOf" srcId="{F15A8FBE-D418-486B-95FC-828590C6FF77}" destId="{8D5F8339-2468-4DC0-9AEC-1F78B87749BF}" srcOrd="0" destOrd="0" presId="urn:microsoft.com/office/officeart/2005/8/layout/vList2"/>
    <dgm:cxn modelId="{E5437563-9978-4BC7-B302-18F58975B692}" srcId="{87352571-3B15-4EC6-B749-C0F3C9CF406A}" destId="{F15A8FBE-D418-486B-95FC-828590C6FF77}" srcOrd="2" destOrd="0" parTransId="{A24241E8-8B79-4A12-8EC9-C2FD97BE60EA}" sibTransId="{ECD97791-804A-4B52-86C3-B4571C82A080}"/>
    <dgm:cxn modelId="{AEB3D67D-125C-4632-96A5-ABB16DD119E0}" type="presOf" srcId="{2AB9A4B3-EA6F-4A6E-B2F8-5DF1CE9EBE65}" destId="{9FAE2BB7-4228-44DE-BDF7-8D2D59851750}" srcOrd="0" destOrd="0" presId="urn:microsoft.com/office/officeart/2005/8/layout/vList2"/>
    <dgm:cxn modelId="{7BFFBBFE-9994-420D-BF77-FAABD75E4943}" srcId="{87352571-3B15-4EC6-B749-C0F3C9CF406A}" destId="{C8BEBD15-A631-4962-A48C-4F90F517E30F}" srcOrd="3" destOrd="0" parTransId="{7511F5E6-9A02-410D-88F2-48FE3BB1FA00}" sibTransId="{4D8452D7-F776-4121-B2D8-FF975DEBFE03}"/>
    <dgm:cxn modelId="{A8631D47-2335-49BA-BECC-9947D6EE0F65}" srcId="{87352571-3B15-4EC6-B749-C0F3C9CF406A}" destId="{70DE5BCA-BCDA-4A63-B99D-D76ECF2C8713}" srcOrd="5" destOrd="0" parTransId="{600B65E0-7694-4086-8DFE-49F22324B10B}" sibTransId="{38713145-C51D-4033-B43D-0FFB306D9DE3}"/>
    <dgm:cxn modelId="{A4BA14B5-93DA-40E1-8D72-D1E7E623D582}" srcId="{87352571-3B15-4EC6-B749-C0F3C9CF406A}" destId="{7314DF34-2AE6-4651-9318-016FCCA9D5A8}" srcOrd="4" destOrd="0" parTransId="{57D332A4-1E45-4307-A6AC-38FB87B8D2EF}" sibTransId="{FDEB00B9-A3A1-4498-8DFE-505D0E009873}"/>
    <dgm:cxn modelId="{7A90DA74-A80F-4885-99AB-3BF80BB14332}" type="presParOf" srcId="{77D81FFD-13C0-42DE-B893-704BA675C18E}" destId="{72D2B068-A288-4B6D-A13E-3669CB1A57DD}" srcOrd="0" destOrd="0" presId="urn:microsoft.com/office/officeart/2005/8/layout/vList2"/>
    <dgm:cxn modelId="{4B318C9E-0DB0-4EF0-9E20-00F19046A1CA}" type="presParOf" srcId="{77D81FFD-13C0-42DE-B893-704BA675C18E}" destId="{02C2FE80-06D9-4EFC-A7F0-0C9DA56DBEF1}" srcOrd="1" destOrd="0" presId="urn:microsoft.com/office/officeart/2005/8/layout/vList2"/>
    <dgm:cxn modelId="{4AD592FE-5381-4470-A8B6-209DCA668853}" type="presParOf" srcId="{77D81FFD-13C0-42DE-B893-704BA675C18E}" destId="{9FAE2BB7-4228-44DE-BDF7-8D2D59851750}" srcOrd="2" destOrd="0" presId="urn:microsoft.com/office/officeart/2005/8/layout/vList2"/>
    <dgm:cxn modelId="{8D45FF2D-FB5D-4215-A737-3F0159CC6EE3}" type="presParOf" srcId="{77D81FFD-13C0-42DE-B893-704BA675C18E}" destId="{AC6FAACF-6FE0-4CA4-A20B-ED1B54591B12}" srcOrd="3" destOrd="0" presId="urn:microsoft.com/office/officeart/2005/8/layout/vList2"/>
    <dgm:cxn modelId="{F1D50DA0-DFB7-4793-8A18-435D745310E1}" type="presParOf" srcId="{77D81FFD-13C0-42DE-B893-704BA675C18E}" destId="{8D5F8339-2468-4DC0-9AEC-1F78B87749BF}" srcOrd="4" destOrd="0" presId="urn:microsoft.com/office/officeart/2005/8/layout/vList2"/>
    <dgm:cxn modelId="{6A1B0D2D-31D6-42C2-BFEE-5876A3B69310}" type="presParOf" srcId="{77D81FFD-13C0-42DE-B893-704BA675C18E}" destId="{2AE0D4C3-1E9A-403B-9A67-2FCF37E842EF}" srcOrd="5" destOrd="0" presId="urn:microsoft.com/office/officeart/2005/8/layout/vList2"/>
    <dgm:cxn modelId="{AEA0E5D8-2A76-4B50-ADC0-BFB5882BEE03}" type="presParOf" srcId="{77D81FFD-13C0-42DE-B893-704BA675C18E}" destId="{3F38F0A3-8D19-4622-88C1-E0F92C99182D}" srcOrd="6" destOrd="0" presId="urn:microsoft.com/office/officeart/2005/8/layout/vList2"/>
    <dgm:cxn modelId="{7B0D16B6-5E51-4568-9942-D95A83117AA5}" type="presParOf" srcId="{77D81FFD-13C0-42DE-B893-704BA675C18E}" destId="{2E46BA1E-8F75-4725-A1F2-19F8A2721E03}" srcOrd="7" destOrd="0" presId="urn:microsoft.com/office/officeart/2005/8/layout/vList2"/>
    <dgm:cxn modelId="{B411CD29-BD11-49CB-9677-D0D30BDDA15B}" type="presParOf" srcId="{77D81FFD-13C0-42DE-B893-704BA675C18E}" destId="{F80EC27F-485F-4E79-AF5A-FD9E67B372BC}" srcOrd="8" destOrd="0" presId="urn:microsoft.com/office/officeart/2005/8/layout/vList2"/>
    <dgm:cxn modelId="{3FD6A825-2031-41B5-9EF8-9330689D733C}" type="presParOf" srcId="{77D81FFD-13C0-42DE-B893-704BA675C18E}" destId="{D3177824-E899-437D-BDB5-1EDEB9D5FFEE}" srcOrd="9" destOrd="0" presId="urn:microsoft.com/office/officeart/2005/8/layout/vList2"/>
    <dgm:cxn modelId="{F4FA3ACA-A0A0-4E1C-836B-27C0D6AEA769}" type="presParOf" srcId="{77D81FFD-13C0-42DE-B893-704BA675C18E}" destId="{E044DA3C-CCE0-4F10-BDF9-F435C9AA8D11}" srcOrd="10" destOrd="0" presId="urn:microsoft.com/office/officeart/2005/8/layout/vList2"/>
    <dgm:cxn modelId="{A21B4AB8-D9F5-408C-B0C5-DF707AC916AE}" type="presParOf" srcId="{77D81FFD-13C0-42DE-B893-704BA675C18E}" destId="{83422FC6-E494-47CE-98E9-919A10311AD1}" srcOrd="11" destOrd="0" presId="urn:microsoft.com/office/officeart/2005/8/layout/vList2"/>
    <dgm:cxn modelId="{0B3A812B-CE4B-4760-BD2F-2EF811E71B43}" type="presParOf" srcId="{77D81FFD-13C0-42DE-B893-704BA675C18E}" destId="{F0290F02-9A81-4FA7-987C-21738309C2B5}" srcOrd="12" destOrd="0" presId="urn:microsoft.com/office/officeart/2005/8/layout/vList2"/>
    <dgm:cxn modelId="{9376AC3D-5E58-4EA9-9B16-1C285F8B758A}" type="presParOf" srcId="{77D81FFD-13C0-42DE-B893-704BA675C18E}" destId="{FC8FAE6D-19F4-48C7-A941-8536E5F2D023}" srcOrd="13" destOrd="0" presId="urn:microsoft.com/office/officeart/2005/8/layout/vList2"/>
    <dgm:cxn modelId="{79CE5CC7-0869-45C1-AF30-033FCD83451E}" type="presParOf" srcId="{77D81FFD-13C0-42DE-B893-704BA675C18E}" destId="{6C5D389C-9A71-4C9C-BEA0-52E6E94F55D6}" srcOrd="1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C14EEF8-184D-4AE3-BC01-5F3E97E38DF8}"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zh-CN" altLang="en-US"/>
        </a:p>
      </dgm:t>
    </dgm:pt>
    <dgm:pt modelId="{59EE0E0C-3CF6-490B-AD18-300B3C6A188C}">
      <dgm:prSet/>
      <dgm:spPr/>
      <dgm:t>
        <a:bodyPr/>
        <a:lstStyle/>
        <a:p>
          <a:pPr rtl="0"/>
          <a:r>
            <a:rPr lang="zh-CN" b="1" dirty="0" smtClean="0"/>
            <a:t>运用卡片等包括信息、引述、</a:t>
          </a:r>
          <a:r>
            <a:rPr lang="zh-CN" b="0" dirty="0" smtClean="0"/>
            <a:t>史实</a:t>
          </a:r>
          <a:r>
            <a:rPr lang="zh-CN" b="1" dirty="0" smtClean="0"/>
            <a:t>、概要、关联、提示、批判、解读等</a:t>
          </a:r>
          <a:endParaRPr lang="zh-CN" dirty="0"/>
        </a:p>
      </dgm:t>
    </dgm:pt>
    <dgm:pt modelId="{EB7CC8FB-C2AC-4219-A6CA-FBD18B9BFC9F}" type="parTrans" cxnId="{471DF927-8074-4D93-801D-47CDA224B82B}">
      <dgm:prSet/>
      <dgm:spPr/>
      <dgm:t>
        <a:bodyPr/>
        <a:lstStyle/>
        <a:p>
          <a:endParaRPr lang="zh-CN" altLang="en-US"/>
        </a:p>
      </dgm:t>
    </dgm:pt>
    <dgm:pt modelId="{E4990F37-7866-4666-8A19-3260AA31ED74}" type="sibTrans" cxnId="{471DF927-8074-4D93-801D-47CDA224B82B}">
      <dgm:prSet/>
      <dgm:spPr/>
      <dgm:t>
        <a:bodyPr/>
        <a:lstStyle/>
        <a:p>
          <a:endParaRPr lang="zh-CN" altLang="en-US"/>
        </a:p>
      </dgm:t>
    </dgm:pt>
    <dgm:pt modelId="{31F881AE-690A-4B8B-ABE4-635CC958DA1A}">
      <dgm:prSet/>
      <dgm:spPr/>
      <dgm:t>
        <a:bodyPr/>
        <a:lstStyle/>
        <a:p>
          <a:pPr rtl="0"/>
          <a:r>
            <a:rPr lang="zh-CN" b="1" dirty="0" smtClean="0"/>
            <a:t>笔记：随时发现自己的创造力，记录创新性想法</a:t>
          </a:r>
          <a:endParaRPr lang="zh-CN" dirty="0"/>
        </a:p>
      </dgm:t>
    </dgm:pt>
    <dgm:pt modelId="{3B51E765-53F4-41C1-A65A-24D53F1644AE}" type="parTrans" cxnId="{45637437-9965-4A7F-AD37-403F24867009}">
      <dgm:prSet/>
      <dgm:spPr/>
      <dgm:t>
        <a:bodyPr/>
        <a:lstStyle/>
        <a:p>
          <a:endParaRPr lang="zh-CN" altLang="en-US"/>
        </a:p>
      </dgm:t>
    </dgm:pt>
    <dgm:pt modelId="{E5C989C9-B598-4A6C-9B16-08B6D04DE0A6}" type="sibTrans" cxnId="{45637437-9965-4A7F-AD37-403F24867009}">
      <dgm:prSet/>
      <dgm:spPr/>
      <dgm:t>
        <a:bodyPr/>
        <a:lstStyle/>
        <a:p>
          <a:endParaRPr lang="zh-CN" altLang="en-US"/>
        </a:p>
      </dgm:t>
    </dgm:pt>
    <dgm:pt modelId="{7C2EE011-59F9-454F-9BD9-179F5F43004A}">
      <dgm:prSet/>
      <dgm:spPr/>
      <dgm:t>
        <a:bodyPr/>
        <a:lstStyle/>
        <a:p>
          <a:pPr rtl="0"/>
          <a:r>
            <a:rPr lang="zh-CN" b="1" dirty="0" smtClean="0"/>
            <a:t>电子档案：同类文章归档，电子笔记等</a:t>
          </a:r>
          <a:endParaRPr lang="zh-CN" dirty="0"/>
        </a:p>
      </dgm:t>
    </dgm:pt>
    <dgm:pt modelId="{0C7766BE-0661-471D-A277-6E3BC78CC267}" type="parTrans" cxnId="{E56DE54F-04DD-44A1-B98B-BEBD6584837A}">
      <dgm:prSet/>
      <dgm:spPr/>
      <dgm:t>
        <a:bodyPr/>
        <a:lstStyle/>
        <a:p>
          <a:endParaRPr lang="zh-CN" altLang="en-US"/>
        </a:p>
      </dgm:t>
    </dgm:pt>
    <dgm:pt modelId="{38C9DCE4-930E-484D-BF05-BBD97C4809C1}" type="sibTrans" cxnId="{E56DE54F-04DD-44A1-B98B-BEBD6584837A}">
      <dgm:prSet/>
      <dgm:spPr/>
      <dgm:t>
        <a:bodyPr/>
        <a:lstStyle/>
        <a:p>
          <a:endParaRPr lang="zh-CN" altLang="en-US"/>
        </a:p>
      </dgm:t>
    </dgm:pt>
    <dgm:pt modelId="{E5AB798B-CA47-479B-99BF-E8FA63F9EA09}" type="pres">
      <dgm:prSet presAssocID="{1C14EEF8-184D-4AE3-BC01-5F3E97E38DF8}" presName="linearFlow" presStyleCnt="0">
        <dgm:presLayoutVars>
          <dgm:dir/>
          <dgm:resizeHandles val="exact"/>
        </dgm:presLayoutVars>
      </dgm:prSet>
      <dgm:spPr/>
      <dgm:t>
        <a:bodyPr/>
        <a:lstStyle/>
        <a:p>
          <a:endParaRPr lang="zh-CN" altLang="en-US"/>
        </a:p>
      </dgm:t>
    </dgm:pt>
    <dgm:pt modelId="{D2A07C0F-0334-486C-B3B3-ECBA84D72097}" type="pres">
      <dgm:prSet presAssocID="{59EE0E0C-3CF6-490B-AD18-300B3C6A188C}" presName="composite" presStyleCnt="0"/>
      <dgm:spPr/>
    </dgm:pt>
    <dgm:pt modelId="{ABB0F332-27BE-43FD-B1D5-098BBA3049F6}" type="pres">
      <dgm:prSet presAssocID="{59EE0E0C-3CF6-490B-AD18-300B3C6A188C}" presName="imgShp" presStyleLbl="fgImgPlace1" presStyleIdx="0" presStyleCnt="3" custLinFactNeighborX="-58" custLinFactNeighborY="3606"/>
      <dgm:spPr>
        <a:blipFill rotWithShape="0">
          <a:blip xmlns:r="http://schemas.openxmlformats.org/officeDocument/2006/relationships" r:embed="rId1"/>
          <a:stretch>
            <a:fillRect/>
          </a:stretch>
        </a:blipFill>
      </dgm:spPr>
    </dgm:pt>
    <dgm:pt modelId="{9A233003-7AD8-474C-A17F-74BEA8D7F2DE}" type="pres">
      <dgm:prSet presAssocID="{59EE0E0C-3CF6-490B-AD18-300B3C6A188C}" presName="txShp" presStyleLbl="node1" presStyleIdx="0" presStyleCnt="3">
        <dgm:presLayoutVars>
          <dgm:bulletEnabled val="1"/>
        </dgm:presLayoutVars>
      </dgm:prSet>
      <dgm:spPr/>
      <dgm:t>
        <a:bodyPr/>
        <a:lstStyle/>
        <a:p>
          <a:endParaRPr lang="zh-CN" altLang="en-US"/>
        </a:p>
      </dgm:t>
    </dgm:pt>
    <dgm:pt modelId="{F1A946CC-0655-4254-8A9B-23F44364B944}" type="pres">
      <dgm:prSet presAssocID="{E4990F37-7866-4666-8A19-3260AA31ED74}" presName="spacing" presStyleCnt="0"/>
      <dgm:spPr/>
    </dgm:pt>
    <dgm:pt modelId="{7759108B-5C91-497A-90B2-B50743D98BCD}" type="pres">
      <dgm:prSet presAssocID="{31F881AE-690A-4B8B-ABE4-635CC958DA1A}" presName="composite" presStyleCnt="0"/>
      <dgm:spPr/>
    </dgm:pt>
    <dgm:pt modelId="{E35E0BFA-152E-4DD4-A2FB-308E4853420A}" type="pres">
      <dgm:prSet presAssocID="{31F881AE-690A-4B8B-ABE4-635CC958DA1A}" presName="imgShp" presStyleLbl="fgImgPlace1" presStyleIdx="1" presStyleCnt="3"/>
      <dgm:spPr>
        <a:blipFill rotWithShape="0">
          <a:blip xmlns:r="http://schemas.openxmlformats.org/officeDocument/2006/relationships" r:embed="rId1"/>
          <a:stretch>
            <a:fillRect/>
          </a:stretch>
        </a:blipFill>
      </dgm:spPr>
    </dgm:pt>
    <dgm:pt modelId="{59049F54-C5FD-48D2-A8C8-FE55B74F252B}" type="pres">
      <dgm:prSet presAssocID="{31F881AE-690A-4B8B-ABE4-635CC958DA1A}" presName="txShp" presStyleLbl="node1" presStyleIdx="1" presStyleCnt="3">
        <dgm:presLayoutVars>
          <dgm:bulletEnabled val="1"/>
        </dgm:presLayoutVars>
      </dgm:prSet>
      <dgm:spPr/>
      <dgm:t>
        <a:bodyPr/>
        <a:lstStyle/>
        <a:p>
          <a:endParaRPr lang="zh-CN" altLang="en-US"/>
        </a:p>
      </dgm:t>
    </dgm:pt>
    <dgm:pt modelId="{A30A7C7E-A9D6-41F4-8696-E34A64C4DB01}" type="pres">
      <dgm:prSet presAssocID="{E5C989C9-B598-4A6C-9B16-08B6D04DE0A6}" presName="spacing" presStyleCnt="0"/>
      <dgm:spPr/>
    </dgm:pt>
    <dgm:pt modelId="{1EAFFC4B-7A34-40A5-B50A-87E1B8CED8DC}" type="pres">
      <dgm:prSet presAssocID="{7C2EE011-59F9-454F-9BD9-179F5F43004A}" presName="composite" presStyleCnt="0"/>
      <dgm:spPr/>
    </dgm:pt>
    <dgm:pt modelId="{17F3CF5B-B55D-4D68-A966-36D0CB2650D7}" type="pres">
      <dgm:prSet presAssocID="{7C2EE011-59F9-454F-9BD9-179F5F43004A}" presName="imgShp" presStyleLbl="fgImgPlace1" presStyleIdx="2" presStyleCnt="3" custLinFactNeighborX="-58" custLinFactNeighborY="1301"/>
      <dgm:spPr>
        <a:blipFill rotWithShape="0">
          <a:blip xmlns:r="http://schemas.openxmlformats.org/officeDocument/2006/relationships" r:embed="rId1"/>
          <a:stretch>
            <a:fillRect/>
          </a:stretch>
        </a:blipFill>
      </dgm:spPr>
    </dgm:pt>
    <dgm:pt modelId="{D8440060-81AD-4240-B3C0-4D358F32096B}" type="pres">
      <dgm:prSet presAssocID="{7C2EE011-59F9-454F-9BD9-179F5F43004A}" presName="txShp" presStyleLbl="node1" presStyleIdx="2" presStyleCnt="3">
        <dgm:presLayoutVars>
          <dgm:bulletEnabled val="1"/>
        </dgm:presLayoutVars>
      </dgm:prSet>
      <dgm:spPr/>
      <dgm:t>
        <a:bodyPr/>
        <a:lstStyle/>
        <a:p>
          <a:endParaRPr lang="zh-CN" altLang="en-US"/>
        </a:p>
      </dgm:t>
    </dgm:pt>
  </dgm:ptLst>
  <dgm:cxnLst>
    <dgm:cxn modelId="{B39F8C67-8EE0-4EA0-B29D-8A40A251FC0E}" type="presOf" srcId="{59EE0E0C-3CF6-490B-AD18-300B3C6A188C}" destId="{9A233003-7AD8-474C-A17F-74BEA8D7F2DE}" srcOrd="0" destOrd="0" presId="urn:microsoft.com/office/officeart/2005/8/layout/vList3#1"/>
    <dgm:cxn modelId="{45637437-9965-4A7F-AD37-403F24867009}" srcId="{1C14EEF8-184D-4AE3-BC01-5F3E97E38DF8}" destId="{31F881AE-690A-4B8B-ABE4-635CC958DA1A}" srcOrd="1" destOrd="0" parTransId="{3B51E765-53F4-41C1-A65A-24D53F1644AE}" sibTransId="{E5C989C9-B598-4A6C-9B16-08B6D04DE0A6}"/>
    <dgm:cxn modelId="{A49D315D-82E1-4940-AA39-31C1744ACEA8}" type="presOf" srcId="{7C2EE011-59F9-454F-9BD9-179F5F43004A}" destId="{D8440060-81AD-4240-B3C0-4D358F32096B}" srcOrd="0" destOrd="0" presId="urn:microsoft.com/office/officeart/2005/8/layout/vList3#1"/>
    <dgm:cxn modelId="{D609E152-07B2-4A8B-94C6-AFC50D98DEB4}" type="presOf" srcId="{1C14EEF8-184D-4AE3-BC01-5F3E97E38DF8}" destId="{E5AB798B-CA47-479B-99BF-E8FA63F9EA09}" srcOrd="0" destOrd="0" presId="urn:microsoft.com/office/officeart/2005/8/layout/vList3#1"/>
    <dgm:cxn modelId="{CF33888B-8D08-42DB-A72F-28585D551BD2}" type="presOf" srcId="{31F881AE-690A-4B8B-ABE4-635CC958DA1A}" destId="{59049F54-C5FD-48D2-A8C8-FE55B74F252B}" srcOrd="0" destOrd="0" presId="urn:microsoft.com/office/officeart/2005/8/layout/vList3#1"/>
    <dgm:cxn modelId="{E56DE54F-04DD-44A1-B98B-BEBD6584837A}" srcId="{1C14EEF8-184D-4AE3-BC01-5F3E97E38DF8}" destId="{7C2EE011-59F9-454F-9BD9-179F5F43004A}" srcOrd="2" destOrd="0" parTransId="{0C7766BE-0661-471D-A277-6E3BC78CC267}" sibTransId="{38C9DCE4-930E-484D-BF05-BBD97C4809C1}"/>
    <dgm:cxn modelId="{471DF927-8074-4D93-801D-47CDA224B82B}" srcId="{1C14EEF8-184D-4AE3-BC01-5F3E97E38DF8}" destId="{59EE0E0C-3CF6-490B-AD18-300B3C6A188C}" srcOrd="0" destOrd="0" parTransId="{EB7CC8FB-C2AC-4219-A6CA-FBD18B9BFC9F}" sibTransId="{E4990F37-7866-4666-8A19-3260AA31ED74}"/>
    <dgm:cxn modelId="{BFBF5698-3067-4C65-9346-4A76FC736D88}" type="presParOf" srcId="{E5AB798B-CA47-479B-99BF-E8FA63F9EA09}" destId="{D2A07C0F-0334-486C-B3B3-ECBA84D72097}" srcOrd="0" destOrd="0" presId="urn:microsoft.com/office/officeart/2005/8/layout/vList3#1"/>
    <dgm:cxn modelId="{66C51D0E-C1F9-4AE1-AFB3-B782046F07E2}" type="presParOf" srcId="{D2A07C0F-0334-486C-B3B3-ECBA84D72097}" destId="{ABB0F332-27BE-43FD-B1D5-098BBA3049F6}" srcOrd="0" destOrd="0" presId="urn:microsoft.com/office/officeart/2005/8/layout/vList3#1"/>
    <dgm:cxn modelId="{1B826401-E8FD-4999-9753-4A92EDB65BFD}" type="presParOf" srcId="{D2A07C0F-0334-486C-B3B3-ECBA84D72097}" destId="{9A233003-7AD8-474C-A17F-74BEA8D7F2DE}" srcOrd="1" destOrd="0" presId="urn:microsoft.com/office/officeart/2005/8/layout/vList3#1"/>
    <dgm:cxn modelId="{8A32463A-5883-4FA0-B517-1185C363AF24}" type="presParOf" srcId="{E5AB798B-CA47-479B-99BF-E8FA63F9EA09}" destId="{F1A946CC-0655-4254-8A9B-23F44364B944}" srcOrd="1" destOrd="0" presId="urn:microsoft.com/office/officeart/2005/8/layout/vList3#1"/>
    <dgm:cxn modelId="{C5C01031-DA4F-489A-8DFE-9BD59366CCB0}" type="presParOf" srcId="{E5AB798B-CA47-479B-99BF-E8FA63F9EA09}" destId="{7759108B-5C91-497A-90B2-B50743D98BCD}" srcOrd="2" destOrd="0" presId="urn:microsoft.com/office/officeart/2005/8/layout/vList3#1"/>
    <dgm:cxn modelId="{AF73FF14-2A05-4E4A-A36B-363B73FA3882}" type="presParOf" srcId="{7759108B-5C91-497A-90B2-B50743D98BCD}" destId="{E35E0BFA-152E-4DD4-A2FB-308E4853420A}" srcOrd="0" destOrd="0" presId="urn:microsoft.com/office/officeart/2005/8/layout/vList3#1"/>
    <dgm:cxn modelId="{DC91409E-488B-41E6-AB5F-F0E4E4717D90}" type="presParOf" srcId="{7759108B-5C91-497A-90B2-B50743D98BCD}" destId="{59049F54-C5FD-48D2-A8C8-FE55B74F252B}" srcOrd="1" destOrd="0" presId="urn:microsoft.com/office/officeart/2005/8/layout/vList3#1"/>
    <dgm:cxn modelId="{06A26BFF-5DE2-4B85-8909-A9201A13265C}" type="presParOf" srcId="{E5AB798B-CA47-479B-99BF-E8FA63F9EA09}" destId="{A30A7C7E-A9D6-41F4-8696-E34A64C4DB01}" srcOrd="3" destOrd="0" presId="urn:microsoft.com/office/officeart/2005/8/layout/vList3#1"/>
    <dgm:cxn modelId="{8815E8E8-79BF-41A0-B3D2-DBFB301CEA21}" type="presParOf" srcId="{E5AB798B-CA47-479B-99BF-E8FA63F9EA09}" destId="{1EAFFC4B-7A34-40A5-B50A-87E1B8CED8DC}" srcOrd="4" destOrd="0" presId="urn:microsoft.com/office/officeart/2005/8/layout/vList3#1"/>
    <dgm:cxn modelId="{40087387-4DCB-43BE-8ACD-1D60F26F0DB2}" type="presParOf" srcId="{1EAFFC4B-7A34-40A5-B50A-87E1B8CED8DC}" destId="{17F3CF5B-B55D-4D68-A966-36D0CB2650D7}" srcOrd="0" destOrd="0" presId="urn:microsoft.com/office/officeart/2005/8/layout/vList3#1"/>
    <dgm:cxn modelId="{72E0E686-2B0E-4C3B-ACF5-F9D0BB2F3FAC}" type="presParOf" srcId="{1EAFFC4B-7A34-40A5-B50A-87E1B8CED8DC}" destId="{D8440060-81AD-4240-B3C0-4D358F32096B}"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A9827E2-26EA-433F-A18B-C2CA4ACE73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4D214EEB-D466-467E-AE2A-6E2183C0BD30}">
      <dgm:prSet custT="1"/>
      <dgm:spPr>
        <a:effectLst>
          <a:glow rad="101600">
            <a:schemeClr val="accent1">
              <a:satMod val="175000"/>
              <a:alpha val="40000"/>
            </a:schemeClr>
          </a:glow>
        </a:effectLst>
      </dgm:spPr>
      <dgm:t>
        <a:bodyPr/>
        <a:lstStyle/>
        <a:p>
          <a:pPr rtl="0"/>
          <a:r>
            <a:rPr lang="en-US" sz="2400" dirty="0" smtClean="0"/>
            <a:t>Choose the most relevant study</a:t>
          </a:r>
          <a:endParaRPr lang="zh-CN" sz="2400" dirty="0"/>
        </a:p>
      </dgm:t>
    </dgm:pt>
    <dgm:pt modelId="{BBE4B438-2FA1-4604-945C-E349CB39CACF}" type="parTrans" cxnId="{9A22C2C3-3310-40AD-B646-B59CB34A1E5B}">
      <dgm:prSet/>
      <dgm:spPr/>
      <dgm:t>
        <a:bodyPr/>
        <a:lstStyle/>
        <a:p>
          <a:endParaRPr lang="zh-CN" altLang="en-US"/>
        </a:p>
      </dgm:t>
    </dgm:pt>
    <dgm:pt modelId="{E8C39A67-025C-425A-85D4-A9D49D12E429}" type="sibTrans" cxnId="{9A22C2C3-3310-40AD-B646-B59CB34A1E5B}">
      <dgm:prSet/>
      <dgm:spPr/>
      <dgm:t>
        <a:bodyPr/>
        <a:lstStyle/>
        <a:p>
          <a:endParaRPr lang="zh-CN" altLang="en-US"/>
        </a:p>
      </dgm:t>
    </dgm:pt>
    <dgm:pt modelId="{AB114A18-39E9-47EB-A2F6-7B0B5306DD4C}">
      <dgm:prSet custT="1"/>
      <dgm:spPr>
        <a:effectLst>
          <a:reflection blurRad="6350" stA="52000" endA="300" endPos="35000" dir="5400000" sy="-100000" algn="bl" rotWithShape="0"/>
        </a:effectLst>
      </dgm:spPr>
      <dgm:t>
        <a:bodyPr/>
        <a:lstStyle/>
        <a:p>
          <a:pPr rtl="0"/>
          <a:r>
            <a:rPr lang="en-US" sz="2400" dirty="0" smtClean="0"/>
            <a:t>Integrate the relevant study and put</a:t>
          </a:r>
          <a:endParaRPr lang="zh-CN" sz="2400" dirty="0"/>
        </a:p>
      </dgm:t>
    </dgm:pt>
    <dgm:pt modelId="{27C475DE-25AA-410D-A0BE-1A4842D8C762}" type="parTrans" cxnId="{AD3E6EA2-103F-4BAE-8D3C-B532ADB8EFED}">
      <dgm:prSet/>
      <dgm:spPr/>
      <dgm:t>
        <a:bodyPr/>
        <a:lstStyle/>
        <a:p>
          <a:endParaRPr lang="zh-CN" altLang="en-US"/>
        </a:p>
      </dgm:t>
    </dgm:pt>
    <dgm:pt modelId="{E48F0212-B981-467A-AA97-88017F3CECFD}" type="sibTrans" cxnId="{AD3E6EA2-103F-4BAE-8D3C-B532ADB8EFED}">
      <dgm:prSet/>
      <dgm:spPr/>
      <dgm:t>
        <a:bodyPr/>
        <a:lstStyle/>
        <a:p>
          <a:endParaRPr lang="zh-CN" altLang="en-US"/>
        </a:p>
      </dgm:t>
    </dgm:pt>
    <dgm:pt modelId="{845E6D4F-B55D-46A4-B32E-5C336954E7C0}">
      <dgm:prSet/>
      <dgm:spPr>
        <a:effectLst>
          <a:outerShdw blurRad="76200" dir="13500000" sy="23000" kx="1200000" algn="br" rotWithShape="0">
            <a:prstClr val="black">
              <a:alpha val="20000"/>
            </a:prstClr>
          </a:outerShdw>
        </a:effectLst>
      </dgm:spPr>
      <dgm:t>
        <a:bodyPr/>
        <a:lstStyle/>
        <a:p>
          <a:pPr rtl="0"/>
          <a:r>
            <a:rPr lang="en-US" b="1" dirty="0" smtClean="0"/>
            <a:t>Forward  the parts to be extended</a:t>
          </a:r>
          <a:r>
            <a:rPr lang="zh-CN" b="1" dirty="0" smtClean="0"/>
            <a:t>（本研究的方向）</a:t>
          </a:r>
          <a:endParaRPr lang="en-US" b="1" dirty="0"/>
        </a:p>
      </dgm:t>
    </dgm:pt>
    <dgm:pt modelId="{D1FB00F9-7F57-480E-A7AF-411BFBA80E87}" type="parTrans" cxnId="{D0906070-9B0E-48DE-A66F-A8BA69F260B7}">
      <dgm:prSet/>
      <dgm:spPr/>
      <dgm:t>
        <a:bodyPr/>
        <a:lstStyle/>
        <a:p>
          <a:endParaRPr lang="zh-CN" altLang="en-US"/>
        </a:p>
      </dgm:t>
    </dgm:pt>
    <dgm:pt modelId="{D4E9342B-95D1-415D-AE3A-A87076824D62}" type="sibTrans" cxnId="{D0906070-9B0E-48DE-A66F-A8BA69F260B7}">
      <dgm:prSet/>
      <dgm:spPr/>
      <dgm:t>
        <a:bodyPr/>
        <a:lstStyle/>
        <a:p>
          <a:endParaRPr lang="zh-CN" altLang="en-US"/>
        </a:p>
      </dgm:t>
    </dgm:pt>
    <dgm:pt modelId="{C113C2EA-5B7C-4B38-BB8E-240E71D4FB92}">
      <dgm:prSet/>
      <dgm:spPr>
        <a:scene3d>
          <a:camera prst="orthographicFront"/>
          <a:lightRig rig="threePt" dir="t"/>
        </a:scene3d>
        <a:sp3d>
          <a:bevelT prst="relaxedInset"/>
        </a:sp3d>
      </dgm:spPr>
      <dgm:t>
        <a:bodyPr/>
        <a:lstStyle/>
        <a:p>
          <a:pPr rtl="0"/>
          <a:r>
            <a:rPr lang="en-US" b="1" dirty="0" smtClean="0"/>
            <a:t>Not all quotations</a:t>
          </a:r>
          <a:endParaRPr lang="zh-CN" b="1" dirty="0"/>
        </a:p>
      </dgm:t>
    </dgm:pt>
    <dgm:pt modelId="{5C89A7F1-73FA-4C8A-90B9-F65D6EDE236C}" type="parTrans" cxnId="{F5F5539A-A2B2-446C-BBFE-EFA2890ABE6A}">
      <dgm:prSet/>
      <dgm:spPr/>
      <dgm:t>
        <a:bodyPr/>
        <a:lstStyle/>
        <a:p>
          <a:endParaRPr lang="zh-CN" altLang="en-US"/>
        </a:p>
      </dgm:t>
    </dgm:pt>
    <dgm:pt modelId="{262C3CF3-815F-49AF-9FE3-EDC1C4768D11}" type="sibTrans" cxnId="{F5F5539A-A2B2-446C-BBFE-EFA2890ABE6A}">
      <dgm:prSet/>
      <dgm:spPr/>
      <dgm:t>
        <a:bodyPr/>
        <a:lstStyle/>
        <a:p>
          <a:endParaRPr lang="zh-CN" altLang="en-US"/>
        </a:p>
      </dgm:t>
    </dgm:pt>
    <dgm:pt modelId="{EB831BA8-8593-4ED3-84DA-9D2CC60DA486}">
      <dgm:prSet/>
      <dgm:spPr>
        <a:scene3d>
          <a:camera prst="orthographicFront"/>
          <a:lightRig rig="threePt" dir="t"/>
        </a:scene3d>
        <a:sp3d>
          <a:bevelT prst="angle"/>
        </a:sp3d>
      </dgm:spPr>
      <dgm:t>
        <a:bodyPr/>
        <a:lstStyle/>
        <a:p>
          <a:pPr rtl="0"/>
          <a:r>
            <a:rPr lang="en-US" b="1" dirty="0" smtClean="0"/>
            <a:t>Shouldn’t be arranged in chronological order but in relevance</a:t>
          </a:r>
          <a:endParaRPr lang="zh-CN" b="1" dirty="0"/>
        </a:p>
      </dgm:t>
    </dgm:pt>
    <dgm:pt modelId="{BAFE6D70-4622-4DC6-82A3-647919EC5A71}" type="parTrans" cxnId="{67386A88-DBEE-4D70-8799-2F1303F5E156}">
      <dgm:prSet/>
      <dgm:spPr/>
      <dgm:t>
        <a:bodyPr/>
        <a:lstStyle/>
        <a:p>
          <a:endParaRPr lang="zh-CN" altLang="en-US"/>
        </a:p>
      </dgm:t>
    </dgm:pt>
    <dgm:pt modelId="{27B1C4FA-2477-400E-A74F-47AB96C062D5}" type="sibTrans" cxnId="{67386A88-DBEE-4D70-8799-2F1303F5E156}">
      <dgm:prSet/>
      <dgm:spPr/>
      <dgm:t>
        <a:bodyPr/>
        <a:lstStyle/>
        <a:p>
          <a:endParaRPr lang="zh-CN" altLang="en-US"/>
        </a:p>
      </dgm:t>
    </dgm:pt>
    <dgm:pt modelId="{72328B3F-EE5A-4A21-B6E4-8498BCCA0670}">
      <dgm:prSet custT="1"/>
      <dgm:spPr>
        <a:effectLst>
          <a:glow rad="101600">
            <a:schemeClr val="accent1">
              <a:satMod val="175000"/>
              <a:alpha val="40000"/>
            </a:schemeClr>
          </a:glow>
        </a:effectLst>
        <a:scene3d>
          <a:camera prst="perspectiveFront"/>
          <a:lightRig rig="threePt" dir="t"/>
        </a:scene3d>
      </dgm:spPr>
      <dgm:t>
        <a:bodyPr/>
        <a:lstStyle/>
        <a:p>
          <a:pPr rtl="0"/>
          <a:r>
            <a:rPr lang="en-US" sz="2400" dirty="0" smtClean="0"/>
            <a:t>Comment on the relevant study </a:t>
          </a:r>
          <a:endParaRPr lang="zh-CN" sz="2400" dirty="0"/>
        </a:p>
      </dgm:t>
    </dgm:pt>
    <dgm:pt modelId="{887D1CA4-C673-4950-93E5-AEEF10B8EC2F}" type="parTrans" cxnId="{A65BA5B5-F25D-43BE-A6B6-F40C2500D57B}">
      <dgm:prSet/>
      <dgm:spPr/>
      <dgm:t>
        <a:bodyPr/>
        <a:lstStyle/>
        <a:p>
          <a:endParaRPr lang="zh-CN" altLang="en-US"/>
        </a:p>
      </dgm:t>
    </dgm:pt>
    <dgm:pt modelId="{8BAE9136-34DF-49D7-9382-43563CE28AD4}" type="sibTrans" cxnId="{A65BA5B5-F25D-43BE-A6B6-F40C2500D57B}">
      <dgm:prSet/>
      <dgm:spPr/>
      <dgm:t>
        <a:bodyPr/>
        <a:lstStyle/>
        <a:p>
          <a:endParaRPr lang="zh-CN" altLang="en-US"/>
        </a:p>
      </dgm:t>
    </dgm:pt>
    <dgm:pt modelId="{9B84644C-5F50-41A4-B7EB-DD626895C36D}" type="pres">
      <dgm:prSet presAssocID="{1A9827E2-26EA-433F-A18B-C2CA4ACE7325}" presName="linear" presStyleCnt="0">
        <dgm:presLayoutVars>
          <dgm:animLvl val="lvl"/>
          <dgm:resizeHandles val="exact"/>
        </dgm:presLayoutVars>
      </dgm:prSet>
      <dgm:spPr/>
      <dgm:t>
        <a:bodyPr/>
        <a:lstStyle/>
        <a:p>
          <a:endParaRPr lang="zh-CN" altLang="en-US"/>
        </a:p>
      </dgm:t>
    </dgm:pt>
    <dgm:pt modelId="{CBC49A8A-B7EB-4C35-B2A1-E174F6B222CD}" type="pres">
      <dgm:prSet presAssocID="{4D214EEB-D466-467E-AE2A-6E2183C0BD30}" presName="parentText" presStyleLbl="node1" presStyleIdx="0" presStyleCnt="6">
        <dgm:presLayoutVars>
          <dgm:chMax val="0"/>
          <dgm:bulletEnabled val="1"/>
        </dgm:presLayoutVars>
      </dgm:prSet>
      <dgm:spPr/>
      <dgm:t>
        <a:bodyPr/>
        <a:lstStyle/>
        <a:p>
          <a:endParaRPr lang="zh-CN" altLang="en-US"/>
        </a:p>
      </dgm:t>
    </dgm:pt>
    <dgm:pt modelId="{7B24C7FD-BBF3-43EF-8F89-A74BEA7721FC}" type="pres">
      <dgm:prSet presAssocID="{E8C39A67-025C-425A-85D4-A9D49D12E429}" presName="spacer" presStyleCnt="0"/>
      <dgm:spPr/>
    </dgm:pt>
    <dgm:pt modelId="{CC97EF44-6316-4733-9B33-06B66ECD46F0}" type="pres">
      <dgm:prSet presAssocID="{AB114A18-39E9-47EB-A2F6-7B0B5306DD4C}" presName="parentText" presStyleLbl="node1" presStyleIdx="1" presStyleCnt="6">
        <dgm:presLayoutVars>
          <dgm:chMax val="0"/>
          <dgm:bulletEnabled val="1"/>
        </dgm:presLayoutVars>
      </dgm:prSet>
      <dgm:spPr/>
      <dgm:t>
        <a:bodyPr/>
        <a:lstStyle/>
        <a:p>
          <a:endParaRPr lang="zh-CN" altLang="en-US"/>
        </a:p>
      </dgm:t>
    </dgm:pt>
    <dgm:pt modelId="{338E6CB8-2F69-4211-A5E5-618906324686}" type="pres">
      <dgm:prSet presAssocID="{E48F0212-B981-467A-AA97-88017F3CECFD}" presName="spacer" presStyleCnt="0"/>
      <dgm:spPr/>
    </dgm:pt>
    <dgm:pt modelId="{730B91D0-0C79-4A84-BD60-8410DC09CB4C}" type="pres">
      <dgm:prSet presAssocID="{845E6D4F-B55D-46A4-B32E-5C336954E7C0}" presName="parentText" presStyleLbl="node1" presStyleIdx="2" presStyleCnt="6" custLinFactNeighborX="2794" custLinFactNeighborY="2963">
        <dgm:presLayoutVars>
          <dgm:chMax val="0"/>
          <dgm:bulletEnabled val="1"/>
        </dgm:presLayoutVars>
      </dgm:prSet>
      <dgm:spPr/>
      <dgm:t>
        <a:bodyPr/>
        <a:lstStyle/>
        <a:p>
          <a:endParaRPr lang="zh-CN" altLang="en-US"/>
        </a:p>
      </dgm:t>
    </dgm:pt>
    <dgm:pt modelId="{DB2916C5-EA8C-4A4B-B7B2-FFAFCAC4973A}" type="pres">
      <dgm:prSet presAssocID="{D4E9342B-95D1-415D-AE3A-A87076824D62}" presName="spacer" presStyleCnt="0"/>
      <dgm:spPr/>
    </dgm:pt>
    <dgm:pt modelId="{B620C50A-D221-4ED9-A3EB-CB2749326222}" type="pres">
      <dgm:prSet presAssocID="{C113C2EA-5B7C-4B38-BB8E-240E71D4FB92}" presName="parentText" presStyleLbl="node1" presStyleIdx="3" presStyleCnt="6">
        <dgm:presLayoutVars>
          <dgm:chMax val="0"/>
          <dgm:bulletEnabled val="1"/>
        </dgm:presLayoutVars>
      </dgm:prSet>
      <dgm:spPr/>
      <dgm:t>
        <a:bodyPr/>
        <a:lstStyle/>
        <a:p>
          <a:endParaRPr lang="zh-CN" altLang="en-US"/>
        </a:p>
      </dgm:t>
    </dgm:pt>
    <dgm:pt modelId="{26757D8B-2635-4EE8-9464-C1E37A2C5027}" type="pres">
      <dgm:prSet presAssocID="{262C3CF3-815F-49AF-9FE3-EDC1C4768D11}" presName="spacer" presStyleCnt="0"/>
      <dgm:spPr/>
    </dgm:pt>
    <dgm:pt modelId="{F43DB622-8853-4B97-A4FC-7420455C40C4}" type="pres">
      <dgm:prSet presAssocID="{EB831BA8-8593-4ED3-84DA-9D2CC60DA486}" presName="parentText" presStyleLbl="node1" presStyleIdx="4" presStyleCnt="6">
        <dgm:presLayoutVars>
          <dgm:chMax val="0"/>
          <dgm:bulletEnabled val="1"/>
        </dgm:presLayoutVars>
      </dgm:prSet>
      <dgm:spPr/>
      <dgm:t>
        <a:bodyPr/>
        <a:lstStyle/>
        <a:p>
          <a:endParaRPr lang="zh-CN" altLang="en-US"/>
        </a:p>
      </dgm:t>
    </dgm:pt>
    <dgm:pt modelId="{6E4B3E52-87AC-4E74-84E5-55F00C094671}" type="pres">
      <dgm:prSet presAssocID="{27B1C4FA-2477-400E-A74F-47AB96C062D5}" presName="spacer" presStyleCnt="0"/>
      <dgm:spPr/>
    </dgm:pt>
    <dgm:pt modelId="{C0062954-2526-4173-B940-457C9D10A61A}" type="pres">
      <dgm:prSet presAssocID="{72328B3F-EE5A-4A21-B6E4-8498BCCA0670}" presName="parentText" presStyleLbl="node1" presStyleIdx="5" presStyleCnt="6">
        <dgm:presLayoutVars>
          <dgm:chMax val="0"/>
          <dgm:bulletEnabled val="1"/>
        </dgm:presLayoutVars>
      </dgm:prSet>
      <dgm:spPr/>
      <dgm:t>
        <a:bodyPr/>
        <a:lstStyle/>
        <a:p>
          <a:endParaRPr lang="zh-CN" altLang="en-US"/>
        </a:p>
      </dgm:t>
    </dgm:pt>
  </dgm:ptLst>
  <dgm:cxnLst>
    <dgm:cxn modelId="{F5F5539A-A2B2-446C-BBFE-EFA2890ABE6A}" srcId="{1A9827E2-26EA-433F-A18B-C2CA4ACE7325}" destId="{C113C2EA-5B7C-4B38-BB8E-240E71D4FB92}" srcOrd="3" destOrd="0" parTransId="{5C89A7F1-73FA-4C8A-90B9-F65D6EDE236C}" sibTransId="{262C3CF3-815F-49AF-9FE3-EDC1C4768D11}"/>
    <dgm:cxn modelId="{74E5D67A-3C7D-4E97-AC06-124F913ACF8F}" type="presOf" srcId="{1A9827E2-26EA-433F-A18B-C2CA4ACE7325}" destId="{9B84644C-5F50-41A4-B7EB-DD626895C36D}" srcOrd="0" destOrd="0" presId="urn:microsoft.com/office/officeart/2005/8/layout/vList2"/>
    <dgm:cxn modelId="{8278903F-9C96-416F-973F-B05E9DB113A2}" type="presOf" srcId="{EB831BA8-8593-4ED3-84DA-9D2CC60DA486}" destId="{F43DB622-8853-4B97-A4FC-7420455C40C4}" srcOrd="0" destOrd="0" presId="urn:microsoft.com/office/officeart/2005/8/layout/vList2"/>
    <dgm:cxn modelId="{E587398F-B9DA-4577-BA94-44860FC7A953}" type="presOf" srcId="{AB114A18-39E9-47EB-A2F6-7B0B5306DD4C}" destId="{CC97EF44-6316-4733-9B33-06B66ECD46F0}" srcOrd="0" destOrd="0" presId="urn:microsoft.com/office/officeart/2005/8/layout/vList2"/>
    <dgm:cxn modelId="{67386A88-DBEE-4D70-8799-2F1303F5E156}" srcId="{1A9827E2-26EA-433F-A18B-C2CA4ACE7325}" destId="{EB831BA8-8593-4ED3-84DA-9D2CC60DA486}" srcOrd="4" destOrd="0" parTransId="{BAFE6D70-4622-4DC6-82A3-647919EC5A71}" sibTransId="{27B1C4FA-2477-400E-A74F-47AB96C062D5}"/>
    <dgm:cxn modelId="{8814DA6C-842B-4089-B4C2-4DA8E6824889}" type="presOf" srcId="{845E6D4F-B55D-46A4-B32E-5C336954E7C0}" destId="{730B91D0-0C79-4A84-BD60-8410DC09CB4C}" srcOrd="0" destOrd="0" presId="urn:microsoft.com/office/officeart/2005/8/layout/vList2"/>
    <dgm:cxn modelId="{ADFBBABB-6367-4AC2-A955-B64E5C6177F3}" type="presOf" srcId="{72328B3F-EE5A-4A21-B6E4-8498BCCA0670}" destId="{C0062954-2526-4173-B940-457C9D10A61A}" srcOrd="0" destOrd="0" presId="urn:microsoft.com/office/officeart/2005/8/layout/vList2"/>
    <dgm:cxn modelId="{AD3E6EA2-103F-4BAE-8D3C-B532ADB8EFED}" srcId="{1A9827E2-26EA-433F-A18B-C2CA4ACE7325}" destId="{AB114A18-39E9-47EB-A2F6-7B0B5306DD4C}" srcOrd="1" destOrd="0" parTransId="{27C475DE-25AA-410D-A0BE-1A4842D8C762}" sibTransId="{E48F0212-B981-467A-AA97-88017F3CECFD}"/>
    <dgm:cxn modelId="{BC5D1B8F-5238-4898-8731-EB927BBDA5DD}" type="presOf" srcId="{C113C2EA-5B7C-4B38-BB8E-240E71D4FB92}" destId="{B620C50A-D221-4ED9-A3EB-CB2749326222}" srcOrd="0" destOrd="0" presId="urn:microsoft.com/office/officeart/2005/8/layout/vList2"/>
    <dgm:cxn modelId="{9A22C2C3-3310-40AD-B646-B59CB34A1E5B}" srcId="{1A9827E2-26EA-433F-A18B-C2CA4ACE7325}" destId="{4D214EEB-D466-467E-AE2A-6E2183C0BD30}" srcOrd="0" destOrd="0" parTransId="{BBE4B438-2FA1-4604-945C-E349CB39CACF}" sibTransId="{E8C39A67-025C-425A-85D4-A9D49D12E429}"/>
    <dgm:cxn modelId="{A65BA5B5-F25D-43BE-A6B6-F40C2500D57B}" srcId="{1A9827E2-26EA-433F-A18B-C2CA4ACE7325}" destId="{72328B3F-EE5A-4A21-B6E4-8498BCCA0670}" srcOrd="5" destOrd="0" parTransId="{887D1CA4-C673-4950-93E5-AEEF10B8EC2F}" sibTransId="{8BAE9136-34DF-49D7-9382-43563CE28AD4}"/>
    <dgm:cxn modelId="{D0906070-9B0E-48DE-A66F-A8BA69F260B7}" srcId="{1A9827E2-26EA-433F-A18B-C2CA4ACE7325}" destId="{845E6D4F-B55D-46A4-B32E-5C336954E7C0}" srcOrd="2" destOrd="0" parTransId="{D1FB00F9-7F57-480E-A7AF-411BFBA80E87}" sibTransId="{D4E9342B-95D1-415D-AE3A-A87076824D62}"/>
    <dgm:cxn modelId="{38C02887-799A-408D-9A32-932B4953CE11}" type="presOf" srcId="{4D214EEB-D466-467E-AE2A-6E2183C0BD30}" destId="{CBC49A8A-B7EB-4C35-B2A1-E174F6B222CD}" srcOrd="0" destOrd="0" presId="urn:microsoft.com/office/officeart/2005/8/layout/vList2"/>
    <dgm:cxn modelId="{6A6D5F94-D38E-4960-A753-BFD6FA931883}" type="presParOf" srcId="{9B84644C-5F50-41A4-B7EB-DD626895C36D}" destId="{CBC49A8A-B7EB-4C35-B2A1-E174F6B222CD}" srcOrd="0" destOrd="0" presId="urn:microsoft.com/office/officeart/2005/8/layout/vList2"/>
    <dgm:cxn modelId="{16D219F6-4480-4E73-96CD-A8B4B900215A}" type="presParOf" srcId="{9B84644C-5F50-41A4-B7EB-DD626895C36D}" destId="{7B24C7FD-BBF3-43EF-8F89-A74BEA7721FC}" srcOrd="1" destOrd="0" presId="urn:microsoft.com/office/officeart/2005/8/layout/vList2"/>
    <dgm:cxn modelId="{A896920C-7532-4B6A-97F6-8BD88113C515}" type="presParOf" srcId="{9B84644C-5F50-41A4-B7EB-DD626895C36D}" destId="{CC97EF44-6316-4733-9B33-06B66ECD46F0}" srcOrd="2" destOrd="0" presId="urn:microsoft.com/office/officeart/2005/8/layout/vList2"/>
    <dgm:cxn modelId="{01156371-7EC9-43BA-A93D-8EDAC272AAD0}" type="presParOf" srcId="{9B84644C-5F50-41A4-B7EB-DD626895C36D}" destId="{338E6CB8-2F69-4211-A5E5-618906324686}" srcOrd="3" destOrd="0" presId="urn:microsoft.com/office/officeart/2005/8/layout/vList2"/>
    <dgm:cxn modelId="{07AB6940-D9CE-439E-9AAB-F3000FCA7C31}" type="presParOf" srcId="{9B84644C-5F50-41A4-B7EB-DD626895C36D}" destId="{730B91D0-0C79-4A84-BD60-8410DC09CB4C}" srcOrd="4" destOrd="0" presId="urn:microsoft.com/office/officeart/2005/8/layout/vList2"/>
    <dgm:cxn modelId="{25FDF262-63AC-484D-B555-C0B35C9FBA15}" type="presParOf" srcId="{9B84644C-5F50-41A4-B7EB-DD626895C36D}" destId="{DB2916C5-EA8C-4A4B-B7B2-FFAFCAC4973A}" srcOrd="5" destOrd="0" presId="urn:microsoft.com/office/officeart/2005/8/layout/vList2"/>
    <dgm:cxn modelId="{3637464E-E7B4-47EE-B76E-792CC8F15DB8}" type="presParOf" srcId="{9B84644C-5F50-41A4-B7EB-DD626895C36D}" destId="{B620C50A-D221-4ED9-A3EB-CB2749326222}" srcOrd="6" destOrd="0" presId="urn:microsoft.com/office/officeart/2005/8/layout/vList2"/>
    <dgm:cxn modelId="{47B6DEF6-1471-46E1-95F3-587A5E0E3FE4}" type="presParOf" srcId="{9B84644C-5F50-41A4-B7EB-DD626895C36D}" destId="{26757D8B-2635-4EE8-9464-C1E37A2C5027}" srcOrd="7" destOrd="0" presId="urn:microsoft.com/office/officeart/2005/8/layout/vList2"/>
    <dgm:cxn modelId="{9EBD809F-8FED-4195-9367-7E29659DD09C}" type="presParOf" srcId="{9B84644C-5F50-41A4-B7EB-DD626895C36D}" destId="{F43DB622-8853-4B97-A4FC-7420455C40C4}" srcOrd="8" destOrd="0" presId="urn:microsoft.com/office/officeart/2005/8/layout/vList2"/>
    <dgm:cxn modelId="{C998539D-4C02-4AF3-BCBA-F7831A1F8E34}" type="presParOf" srcId="{9B84644C-5F50-41A4-B7EB-DD626895C36D}" destId="{6E4B3E52-87AC-4E74-84E5-55F00C094671}" srcOrd="9" destOrd="0" presId="urn:microsoft.com/office/officeart/2005/8/layout/vList2"/>
    <dgm:cxn modelId="{4F406228-2BEB-4150-A432-AB6EBACF391D}" type="presParOf" srcId="{9B84644C-5F50-41A4-B7EB-DD626895C36D}" destId="{C0062954-2526-4173-B940-457C9D10A61A}"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8D8F9AD-2ACA-4FA8-816D-F71797D763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417BCE6-92DB-46B2-B2DA-6C3BC58107D3}">
      <dgm:prSet>
        <dgm:style>
          <a:lnRef idx="1">
            <a:schemeClr val="accent4"/>
          </a:lnRef>
          <a:fillRef idx="2">
            <a:schemeClr val="accent4"/>
          </a:fillRef>
          <a:effectRef idx="1">
            <a:schemeClr val="accent4"/>
          </a:effectRef>
          <a:fontRef idx="minor">
            <a:schemeClr val="dk1"/>
          </a:fontRef>
        </dgm:style>
      </dgm:prSet>
      <dgm:spPr/>
      <dgm:t>
        <a:bodyPr/>
        <a:lstStyle/>
        <a:p>
          <a:pPr rtl="0"/>
          <a:r>
            <a:rPr lang="zh-CN" b="1" dirty="0" smtClean="0"/>
            <a:t>（一）质化研究与量化研究</a:t>
          </a:r>
          <a:endParaRPr lang="en-US" b="1" dirty="0"/>
        </a:p>
      </dgm:t>
    </dgm:pt>
    <dgm:pt modelId="{33367C7C-035E-439A-8596-3376778B42B8}" type="parTrans" cxnId="{DB07AE7C-F903-4AA4-BBEF-BED9CE2DF879}">
      <dgm:prSet/>
      <dgm:spPr/>
      <dgm:t>
        <a:bodyPr/>
        <a:lstStyle/>
        <a:p>
          <a:endParaRPr lang="zh-CN" altLang="en-US"/>
        </a:p>
      </dgm:t>
    </dgm:pt>
    <dgm:pt modelId="{F8B6ED0C-97A1-434C-AECF-281DC7A998B8}" type="sibTrans" cxnId="{DB07AE7C-F903-4AA4-BBEF-BED9CE2DF879}">
      <dgm:prSet/>
      <dgm:spPr/>
      <dgm:t>
        <a:bodyPr/>
        <a:lstStyle/>
        <a:p>
          <a:endParaRPr lang="zh-CN" altLang="en-US"/>
        </a:p>
      </dgm:t>
    </dgm:pt>
    <dgm:pt modelId="{B05A66F3-B386-4E58-B445-F2BDA229911D}">
      <dgm:prSet/>
      <dgm:spPr/>
      <dgm:t>
        <a:bodyPr/>
        <a:lstStyle/>
        <a:p>
          <a:pPr rtl="0"/>
          <a:r>
            <a:rPr lang="en-US" b="1" dirty="0" smtClean="0"/>
            <a:t>1. </a:t>
          </a:r>
          <a:r>
            <a:rPr lang="zh-CN" b="1" dirty="0" smtClean="0"/>
            <a:t>质化研究定义</a:t>
          </a:r>
          <a:endParaRPr lang="en-US" b="1" dirty="0"/>
        </a:p>
      </dgm:t>
    </dgm:pt>
    <dgm:pt modelId="{B82DAF90-973B-4F1E-A811-2A2E4EF6A373}" type="parTrans" cxnId="{82BDB4AF-E802-4505-94B3-4E3D5BF3BBE7}">
      <dgm:prSet/>
      <dgm:spPr/>
      <dgm:t>
        <a:bodyPr/>
        <a:lstStyle/>
        <a:p>
          <a:endParaRPr lang="zh-CN" altLang="en-US"/>
        </a:p>
      </dgm:t>
    </dgm:pt>
    <dgm:pt modelId="{1D81D0A5-9788-4429-A0DB-F98FC3FD9F9E}" type="sibTrans" cxnId="{82BDB4AF-E802-4505-94B3-4E3D5BF3BBE7}">
      <dgm:prSet/>
      <dgm:spPr/>
      <dgm:t>
        <a:bodyPr/>
        <a:lstStyle/>
        <a:p>
          <a:endParaRPr lang="zh-CN" altLang="en-US"/>
        </a:p>
      </dgm:t>
    </dgm:pt>
    <dgm:pt modelId="{0F1F36B3-EB53-4307-B06F-A775174285F2}">
      <dgm:prSet/>
      <dgm:spPr/>
      <dgm:t>
        <a:bodyPr/>
        <a:lstStyle/>
        <a:p>
          <a:pPr rtl="0"/>
          <a:r>
            <a:rPr lang="en-US" dirty="0" smtClean="0"/>
            <a:t>Qualitative research: Research which uses procedures that make use of qualitative data, such as observations, interviews, or participant observation(</a:t>
          </a:r>
          <a:r>
            <a:rPr lang="zh-CN" dirty="0" smtClean="0"/>
            <a:t>利用定性资料进行研究，如观摩、访谈或参与者观察等</a:t>
          </a:r>
          <a:r>
            <a:rPr lang="en-US" dirty="0" smtClean="0"/>
            <a:t>)(Richards, etc, 2000).</a:t>
          </a:r>
          <a:endParaRPr lang="zh-CN" dirty="0"/>
        </a:p>
      </dgm:t>
    </dgm:pt>
    <dgm:pt modelId="{4EB2192B-D4F4-4A45-B3A6-98A2CCB52118}" type="parTrans" cxnId="{C9DA82D3-57E5-4EB0-8CA4-E3A382B1AD75}">
      <dgm:prSet/>
      <dgm:spPr/>
      <dgm:t>
        <a:bodyPr/>
        <a:lstStyle/>
        <a:p>
          <a:endParaRPr lang="zh-CN" altLang="en-US"/>
        </a:p>
      </dgm:t>
    </dgm:pt>
    <dgm:pt modelId="{B09FB832-85F1-4DD6-89CE-3CF847BD7AC2}" type="sibTrans" cxnId="{C9DA82D3-57E5-4EB0-8CA4-E3A382B1AD75}">
      <dgm:prSet/>
      <dgm:spPr/>
      <dgm:t>
        <a:bodyPr/>
        <a:lstStyle/>
        <a:p>
          <a:endParaRPr lang="zh-CN" altLang="en-US"/>
        </a:p>
      </dgm:t>
    </dgm:pt>
    <dgm:pt modelId="{88904D87-44AB-4F42-8538-A812BF192A49}" type="pres">
      <dgm:prSet presAssocID="{08D8F9AD-2ACA-4FA8-816D-F71797D763C0}" presName="linear" presStyleCnt="0">
        <dgm:presLayoutVars>
          <dgm:animLvl val="lvl"/>
          <dgm:resizeHandles val="exact"/>
        </dgm:presLayoutVars>
      </dgm:prSet>
      <dgm:spPr/>
      <dgm:t>
        <a:bodyPr/>
        <a:lstStyle/>
        <a:p>
          <a:endParaRPr lang="zh-CN" altLang="en-US"/>
        </a:p>
      </dgm:t>
    </dgm:pt>
    <dgm:pt modelId="{5C05E04B-BF11-4621-99EC-B0273CDBF69B}" type="pres">
      <dgm:prSet presAssocID="{E417BCE6-92DB-46B2-B2DA-6C3BC58107D3}" presName="parentText" presStyleLbl="node1" presStyleIdx="0" presStyleCnt="3">
        <dgm:presLayoutVars>
          <dgm:chMax val="0"/>
          <dgm:bulletEnabled val="1"/>
        </dgm:presLayoutVars>
      </dgm:prSet>
      <dgm:spPr/>
      <dgm:t>
        <a:bodyPr/>
        <a:lstStyle/>
        <a:p>
          <a:endParaRPr lang="zh-CN" altLang="en-US"/>
        </a:p>
      </dgm:t>
    </dgm:pt>
    <dgm:pt modelId="{6C21C511-F746-478D-9BED-E8BC6929DC35}" type="pres">
      <dgm:prSet presAssocID="{F8B6ED0C-97A1-434C-AECF-281DC7A998B8}" presName="spacer" presStyleCnt="0"/>
      <dgm:spPr/>
    </dgm:pt>
    <dgm:pt modelId="{A1C6A98E-7E96-4F3B-8C07-2B4B8BB35587}" type="pres">
      <dgm:prSet presAssocID="{B05A66F3-B386-4E58-B445-F2BDA229911D}" presName="parentText" presStyleLbl="node1" presStyleIdx="1" presStyleCnt="3">
        <dgm:presLayoutVars>
          <dgm:chMax val="0"/>
          <dgm:bulletEnabled val="1"/>
        </dgm:presLayoutVars>
      </dgm:prSet>
      <dgm:spPr/>
      <dgm:t>
        <a:bodyPr/>
        <a:lstStyle/>
        <a:p>
          <a:endParaRPr lang="zh-CN" altLang="en-US"/>
        </a:p>
      </dgm:t>
    </dgm:pt>
    <dgm:pt modelId="{E3D7FA4D-26CA-4EC3-B4CE-42B40E8E225D}" type="pres">
      <dgm:prSet presAssocID="{1D81D0A5-9788-4429-A0DB-F98FC3FD9F9E}" presName="spacer" presStyleCnt="0"/>
      <dgm:spPr/>
    </dgm:pt>
    <dgm:pt modelId="{55C231B5-1DA4-4813-B0B2-76D9D4838CE7}" type="pres">
      <dgm:prSet presAssocID="{0F1F36B3-EB53-4307-B06F-A775174285F2}" presName="parentText" presStyleLbl="node1" presStyleIdx="2" presStyleCnt="3">
        <dgm:presLayoutVars>
          <dgm:chMax val="0"/>
          <dgm:bulletEnabled val="1"/>
        </dgm:presLayoutVars>
      </dgm:prSet>
      <dgm:spPr/>
      <dgm:t>
        <a:bodyPr/>
        <a:lstStyle/>
        <a:p>
          <a:endParaRPr lang="zh-CN" altLang="en-US"/>
        </a:p>
      </dgm:t>
    </dgm:pt>
  </dgm:ptLst>
  <dgm:cxnLst>
    <dgm:cxn modelId="{AB6CB74C-1E0A-4C70-A000-FC1A7E14C1BB}" type="presOf" srcId="{E417BCE6-92DB-46B2-B2DA-6C3BC58107D3}" destId="{5C05E04B-BF11-4621-99EC-B0273CDBF69B}" srcOrd="0" destOrd="0" presId="urn:microsoft.com/office/officeart/2005/8/layout/vList2"/>
    <dgm:cxn modelId="{8190554D-2E53-4B58-B372-1BE0F735177B}" type="presOf" srcId="{0F1F36B3-EB53-4307-B06F-A775174285F2}" destId="{55C231B5-1DA4-4813-B0B2-76D9D4838CE7}" srcOrd="0" destOrd="0" presId="urn:microsoft.com/office/officeart/2005/8/layout/vList2"/>
    <dgm:cxn modelId="{8699F883-30F0-4A63-95CC-28299206CBD3}" type="presOf" srcId="{08D8F9AD-2ACA-4FA8-816D-F71797D763C0}" destId="{88904D87-44AB-4F42-8538-A812BF192A49}" srcOrd="0" destOrd="0" presId="urn:microsoft.com/office/officeart/2005/8/layout/vList2"/>
    <dgm:cxn modelId="{5F418221-F4A9-4DAF-A667-7E3E64B9D196}" type="presOf" srcId="{B05A66F3-B386-4E58-B445-F2BDA229911D}" destId="{A1C6A98E-7E96-4F3B-8C07-2B4B8BB35587}" srcOrd="0" destOrd="0" presId="urn:microsoft.com/office/officeart/2005/8/layout/vList2"/>
    <dgm:cxn modelId="{C9DA82D3-57E5-4EB0-8CA4-E3A382B1AD75}" srcId="{08D8F9AD-2ACA-4FA8-816D-F71797D763C0}" destId="{0F1F36B3-EB53-4307-B06F-A775174285F2}" srcOrd="2" destOrd="0" parTransId="{4EB2192B-D4F4-4A45-B3A6-98A2CCB52118}" sibTransId="{B09FB832-85F1-4DD6-89CE-3CF847BD7AC2}"/>
    <dgm:cxn modelId="{82BDB4AF-E802-4505-94B3-4E3D5BF3BBE7}" srcId="{08D8F9AD-2ACA-4FA8-816D-F71797D763C0}" destId="{B05A66F3-B386-4E58-B445-F2BDA229911D}" srcOrd="1" destOrd="0" parTransId="{B82DAF90-973B-4F1E-A811-2A2E4EF6A373}" sibTransId="{1D81D0A5-9788-4429-A0DB-F98FC3FD9F9E}"/>
    <dgm:cxn modelId="{DB07AE7C-F903-4AA4-BBEF-BED9CE2DF879}" srcId="{08D8F9AD-2ACA-4FA8-816D-F71797D763C0}" destId="{E417BCE6-92DB-46B2-B2DA-6C3BC58107D3}" srcOrd="0" destOrd="0" parTransId="{33367C7C-035E-439A-8596-3376778B42B8}" sibTransId="{F8B6ED0C-97A1-434C-AECF-281DC7A998B8}"/>
    <dgm:cxn modelId="{ACC251A0-80AE-4669-B3D6-97A189137056}" type="presParOf" srcId="{88904D87-44AB-4F42-8538-A812BF192A49}" destId="{5C05E04B-BF11-4621-99EC-B0273CDBF69B}" srcOrd="0" destOrd="0" presId="urn:microsoft.com/office/officeart/2005/8/layout/vList2"/>
    <dgm:cxn modelId="{9D8C16B8-B589-4768-99CD-19DD7296680C}" type="presParOf" srcId="{88904D87-44AB-4F42-8538-A812BF192A49}" destId="{6C21C511-F746-478D-9BED-E8BC6929DC35}" srcOrd="1" destOrd="0" presId="urn:microsoft.com/office/officeart/2005/8/layout/vList2"/>
    <dgm:cxn modelId="{4604D50D-A99F-425F-B280-099CF45D2D21}" type="presParOf" srcId="{88904D87-44AB-4F42-8538-A812BF192A49}" destId="{A1C6A98E-7E96-4F3B-8C07-2B4B8BB35587}" srcOrd="2" destOrd="0" presId="urn:microsoft.com/office/officeart/2005/8/layout/vList2"/>
    <dgm:cxn modelId="{FF5C6DE9-3E3C-4EE5-88A8-A226C854C9EE}" type="presParOf" srcId="{88904D87-44AB-4F42-8538-A812BF192A49}" destId="{E3D7FA4D-26CA-4EC3-B4CE-42B40E8E225D}" srcOrd="3" destOrd="0" presId="urn:microsoft.com/office/officeart/2005/8/layout/vList2"/>
    <dgm:cxn modelId="{9C1BFFD9-98A4-406F-994A-575E71535EA5}" type="presParOf" srcId="{88904D87-44AB-4F42-8538-A812BF192A49}" destId="{55C231B5-1DA4-4813-B0B2-76D9D4838CE7}"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FF2C3DF-066A-412A-A9EC-C6159529DC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504E8674-A45D-4BDB-8B12-3AEDB5C8490C}">
      <dgm:prSet/>
      <dgm:spPr>
        <a:scene3d>
          <a:camera prst="orthographicFront"/>
          <a:lightRig rig="threePt" dir="t"/>
        </a:scene3d>
        <a:sp3d>
          <a:bevelT/>
        </a:sp3d>
      </dgm:spPr>
      <dgm:t>
        <a:bodyPr/>
        <a:lstStyle/>
        <a:p>
          <a:pPr rtl="0"/>
          <a:r>
            <a:rPr lang="en-US" dirty="0" smtClean="0"/>
            <a:t>Qualitative research involves data collection procedures that result primarily in open-ended, non-numerical data which is then analyzed primarily by non-statistical methods. Typical example: interview research, with the transcribed recordings analyzed by qualitative content analysis (</a:t>
          </a:r>
          <a:r>
            <a:rPr lang="en-US" dirty="0" err="1" smtClean="0"/>
            <a:t>Dornyei</a:t>
          </a:r>
          <a:r>
            <a:rPr lang="en-US" dirty="0" smtClean="0"/>
            <a:t>, 2007). </a:t>
          </a:r>
          <a:endParaRPr lang="zh-CN" dirty="0"/>
        </a:p>
      </dgm:t>
    </dgm:pt>
    <dgm:pt modelId="{BDB10330-49FF-4CA5-95EB-28FE3C1AC9CA}" type="parTrans" cxnId="{C841D265-9354-4043-978E-4CFA1136EA18}">
      <dgm:prSet/>
      <dgm:spPr/>
      <dgm:t>
        <a:bodyPr/>
        <a:lstStyle/>
        <a:p>
          <a:endParaRPr lang="zh-CN" altLang="en-US"/>
        </a:p>
      </dgm:t>
    </dgm:pt>
    <dgm:pt modelId="{D87E3097-92A9-4D1C-A422-B8FE01E7F80E}" type="sibTrans" cxnId="{C841D265-9354-4043-978E-4CFA1136EA18}">
      <dgm:prSet/>
      <dgm:spPr/>
      <dgm:t>
        <a:bodyPr/>
        <a:lstStyle/>
        <a:p>
          <a:endParaRPr lang="zh-CN" altLang="en-US"/>
        </a:p>
      </dgm:t>
    </dgm:pt>
    <dgm:pt modelId="{B6E355FD-CE82-4750-A2F2-6EDEF7AA1C6E}" type="pres">
      <dgm:prSet presAssocID="{4FF2C3DF-066A-412A-A9EC-C6159529DC64}" presName="linear" presStyleCnt="0">
        <dgm:presLayoutVars>
          <dgm:animLvl val="lvl"/>
          <dgm:resizeHandles val="exact"/>
        </dgm:presLayoutVars>
      </dgm:prSet>
      <dgm:spPr/>
      <dgm:t>
        <a:bodyPr/>
        <a:lstStyle/>
        <a:p>
          <a:endParaRPr lang="zh-CN" altLang="en-US"/>
        </a:p>
      </dgm:t>
    </dgm:pt>
    <dgm:pt modelId="{7B8C6D8A-B142-4EEC-8427-6C7A0E408DEE}" type="pres">
      <dgm:prSet presAssocID="{504E8674-A45D-4BDB-8B12-3AEDB5C8490C}" presName="parentText" presStyleLbl="node1" presStyleIdx="0" presStyleCnt="1">
        <dgm:presLayoutVars>
          <dgm:chMax val="0"/>
          <dgm:bulletEnabled val="1"/>
        </dgm:presLayoutVars>
      </dgm:prSet>
      <dgm:spPr/>
      <dgm:t>
        <a:bodyPr/>
        <a:lstStyle/>
        <a:p>
          <a:endParaRPr lang="zh-CN" altLang="en-US"/>
        </a:p>
      </dgm:t>
    </dgm:pt>
  </dgm:ptLst>
  <dgm:cxnLst>
    <dgm:cxn modelId="{53288F1C-46B8-46BF-BF8B-704E5C4477D4}" type="presOf" srcId="{504E8674-A45D-4BDB-8B12-3AEDB5C8490C}" destId="{7B8C6D8A-B142-4EEC-8427-6C7A0E408DEE}" srcOrd="0" destOrd="0" presId="urn:microsoft.com/office/officeart/2005/8/layout/vList2"/>
    <dgm:cxn modelId="{E5839849-F74B-4C4F-BBF2-40F39FBF363F}" type="presOf" srcId="{4FF2C3DF-066A-412A-A9EC-C6159529DC64}" destId="{B6E355FD-CE82-4750-A2F2-6EDEF7AA1C6E}" srcOrd="0" destOrd="0" presId="urn:microsoft.com/office/officeart/2005/8/layout/vList2"/>
    <dgm:cxn modelId="{C841D265-9354-4043-978E-4CFA1136EA18}" srcId="{4FF2C3DF-066A-412A-A9EC-C6159529DC64}" destId="{504E8674-A45D-4BDB-8B12-3AEDB5C8490C}" srcOrd="0" destOrd="0" parTransId="{BDB10330-49FF-4CA5-95EB-28FE3C1AC9CA}" sibTransId="{D87E3097-92A9-4D1C-A422-B8FE01E7F80E}"/>
    <dgm:cxn modelId="{6AA6BD5C-4999-4FAD-B708-90C450FBB8CC}" type="presParOf" srcId="{B6E355FD-CE82-4750-A2F2-6EDEF7AA1C6E}" destId="{7B8C6D8A-B142-4EEC-8427-6C7A0E408DEE}"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81512D3-50D0-4F13-8F7C-0FD4D25273C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D15BAA9A-0A6F-489E-988C-9E572ECA6895}">
      <dgm:prSet/>
      <dgm:spPr/>
      <dgm:t>
        <a:bodyPr/>
        <a:lstStyle/>
        <a:p>
          <a:pPr rtl="0"/>
          <a:r>
            <a:rPr lang="en-US" dirty="0" smtClean="0"/>
            <a:t>Quantitative research: research which uses procedures which gather data in numerical form(</a:t>
          </a:r>
          <a:r>
            <a:rPr lang="zh-CN" dirty="0" smtClean="0"/>
            <a:t>以收集数量材料为方法所进行的研究</a:t>
          </a:r>
          <a:r>
            <a:rPr lang="en-US" dirty="0" smtClean="0"/>
            <a:t>)</a:t>
          </a:r>
          <a:r>
            <a:rPr lang="zh-CN" dirty="0" smtClean="0"/>
            <a:t>（</a:t>
          </a:r>
          <a:r>
            <a:rPr lang="en-US" dirty="0" smtClean="0"/>
            <a:t>Richards,etc,2000</a:t>
          </a:r>
          <a:r>
            <a:rPr lang="zh-CN" dirty="0" smtClean="0"/>
            <a:t>）</a:t>
          </a:r>
          <a:r>
            <a:rPr lang="en-US" dirty="0" smtClean="0"/>
            <a:t> </a:t>
          </a:r>
          <a:endParaRPr lang="zh-CN" dirty="0"/>
        </a:p>
      </dgm:t>
    </dgm:pt>
    <dgm:pt modelId="{114D6F1D-93C6-45A2-8C69-4A8C23D94827}" type="sibTrans" cxnId="{B82AD234-1BD6-4F32-AC13-46260DD757DE}">
      <dgm:prSet/>
      <dgm:spPr/>
      <dgm:t>
        <a:bodyPr/>
        <a:lstStyle/>
        <a:p>
          <a:endParaRPr lang="zh-CN" altLang="en-US"/>
        </a:p>
      </dgm:t>
    </dgm:pt>
    <dgm:pt modelId="{F992AE1F-F24E-4DCF-B56A-697A19CA043E}" type="parTrans" cxnId="{B82AD234-1BD6-4F32-AC13-46260DD757DE}">
      <dgm:prSet/>
      <dgm:spPr/>
      <dgm:t>
        <a:bodyPr/>
        <a:lstStyle/>
        <a:p>
          <a:endParaRPr lang="zh-CN" altLang="en-US"/>
        </a:p>
      </dgm:t>
    </dgm:pt>
    <dgm:pt modelId="{600283D9-1A53-4A74-ACCC-3147135362D9}" type="pres">
      <dgm:prSet presAssocID="{D81512D3-50D0-4F13-8F7C-0FD4D25273C8}" presName="linear" presStyleCnt="0">
        <dgm:presLayoutVars>
          <dgm:animLvl val="lvl"/>
          <dgm:resizeHandles val="exact"/>
        </dgm:presLayoutVars>
      </dgm:prSet>
      <dgm:spPr/>
      <dgm:t>
        <a:bodyPr/>
        <a:lstStyle/>
        <a:p>
          <a:endParaRPr lang="zh-CN" altLang="en-US"/>
        </a:p>
      </dgm:t>
    </dgm:pt>
    <dgm:pt modelId="{E1E985CF-56B5-4C83-B438-81516F30F83A}" type="pres">
      <dgm:prSet presAssocID="{D15BAA9A-0A6F-489E-988C-9E572ECA6895}" presName="parentText" presStyleLbl="node1" presStyleIdx="0" presStyleCnt="1">
        <dgm:presLayoutVars>
          <dgm:chMax val="0"/>
          <dgm:bulletEnabled val="1"/>
        </dgm:presLayoutVars>
      </dgm:prSet>
      <dgm:spPr/>
      <dgm:t>
        <a:bodyPr/>
        <a:lstStyle/>
        <a:p>
          <a:endParaRPr lang="zh-CN" altLang="en-US"/>
        </a:p>
      </dgm:t>
    </dgm:pt>
  </dgm:ptLst>
  <dgm:cxnLst>
    <dgm:cxn modelId="{8787AA4A-5766-4C67-A445-8999121B7F12}" type="presOf" srcId="{D81512D3-50D0-4F13-8F7C-0FD4D25273C8}" destId="{600283D9-1A53-4A74-ACCC-3147135362D9}" srcOrd="0" destOrd="0" presId="urn:microsoft.com/office/officeart/2005/8/layout/vList2"/>
    <dgm:cxn modelId="{B82AD234-1BD6-4F32-AC13-46260DD757DE}" srcId="{D81512D3-50D0-4F13-8F7C-0FD4D25273C8}" destId="{D15BAA9A-0A6F-489E-988C-9E572ECA6895}" srcOrd="0" destOrd="0" parTransId="{F992AE1F-F24E-4DCF-B56A-697A19CA043E}" sibTransId="{114D6F1D-93C6-45A2-8C69-4A8C23D94827}"/>
    <dgm:cxn modelId="{3B74C09E-2908-497F-8DF2-8BF8F4B183A6}" type="presOf" srcId="{D15BAA9A-0A6F-489E-988C-9E572ECA6895}" destId="{E1E985CF-56B5-4C83-B438-81516F30F83A}" srcOrd="0" destOrd="0" presId="urn:microsoft.com/office/officeart/2005/8/layout/vList2"/>
    <dgm:cxn modelId="{2BC68C37-E340-4C18-88A5-89B48CD4DD9A}" type="presParOf" srcId="{600283D9-1A53-4A74-ACCC-3147135362D9}" destId="{E1E985CF-56B5-4C83-B438-81516F30F83A}"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79E486C-7566-4F7E-A05E-E24012EB9D0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F358E85A-5B9D-4008-A796-2E9083A53AA8}">
      <dgm:prSet/>
      <dgm:spPr/>
      <dgm:t>
        <a:bodyPr/>
        <a:lstStyle/>
        <a:p>
          <a:pPr rtl="0"/>
          <a:r>
            <a:rPr lang="en-US" dirty="0" smtClean="0"/>
            <a:t>Quantitative research involves data collection procedures that result primarily in numerical data which is then analyzed primarily by statistical methods. Typical example: survey research using a questionnaire, analyzed by statistical software such as SPSS(</a:t>
          </a:r>
          <a:r>
            <a:rPr lang="en-US" dirty="0" err="1" smtClean="0"/>
            <a:t>Dornyei</a:t>
          </a:r>
          <a:r>
            <a:rPr lang="en-US" dirty="0" smtClean="0"/>
            <a:t>, 2007:24).</a:t>
          </a:r>
          <a:endParaRPr lang="zh-CN" dirty="0"/>
        </a:p>
      </dgm:t>
    </dgm:pt>
    <dgm:pt modelId="{C09EC277-3064-4BDD-BB13-47A0177EF074}" type="parTrans" cxnId="{25A32A3B-0300-4818-82F8-B41350650538}">
      <dgm:prSet/>
      <dgm:spPr/>
      <dgm:t>
        <a:bodyPr/>
        <a:lstStyle/>
        <a:p>
          <a:endParaRPr lang="zh-CN" altLang="en-US"/>
        </a:p>
      </dgm:t>
    </dgm:pt>
    <dgm:pt modelId="{55FAE7B7-1CE9-444F-8850-F47A55E25AAD}" type="sibTrans" cxnId="{25A32A3B-0300-4818-82F8-B41350650538}">
      <dgm:prSet/>
      <dgm:spPr/>
      <dgm:t>
        <a:bodyPr/>
        <a:lstStyle/>
        <a:p>
          <a:endParaRPr lang="zh-CN" altLang="en-US"/>
        </a:p>
      </dgm:t>
    </dgm:pt>
    <dgm:pt modelId="{75820357-AA46-4988-8CAF-BB063C464E99}" type="pres">
      <dgm:prSet presAssocID="{879E486C-7566-4F7E-A05E-E24012EB9D02}" presName="linear" presStyleCnt="0">
        <dgm:presLayoutVars>
          <dgm:animLvl val="lvl"/>
          <dgm:resizeHandles val="exact"/>
        </dgm:presLayoutVars>
      </dgm:prSet>
      <dgm:spPr/>
      <dgm:t>
        <a:bodyPr/>
        <a:lstStyle/>
        <a:p>
          <a:endParaRPr lang="zh-CN" altLang="en-US"/>
        </a:p>
      </dgm:t>
    </dgm:pt>
    <dgm:pt modelId="{83404E09-1BA9-4936-8251-C29555ECCD74}" type="pres">
      <dgm:prSet presAssocID="{F358E85A-5B9D-4008-A796-2E9083A53AA8}" presName="parentText" presStyleLbl="node1" presStyleIdx="0" presStyleCnt="1">
        <dgm:presLayoutVars>
          <dgm:chMax val="0"/>
          <dgm:bulletEnabled val="1"/>
        </dgm:presLayoutVars>
      </dgm:prSet>
      <dgm:spPr/>
      <dgm:t>
        <a:bodyPr/>
        <a:lstStyle/>
        <a:p>
          <a:endParaRPr lang="zh-CN" altLang="en-US"/>
        </a:p>
      </dgm:t>
    </dgm:pt>
  </dgm:ptLst>
  <dgm:cxnLst>
    <dgm:cxn modelId="{25A32A3B-0300-4818-82F8-B41350650538}" srcId="{879E486C-7566-4F7E-A05E-E24012EB9D02}" destId="{F358E85A-5B9D-4008-A796-2E9083A53AA8}" srcOrd="0" destOrd="0" parTransId="{C09EC277-3064-4BDD-BB13-47A0177EF074}" sibTransId="{55FAE7B7-1CE9-444F-8850-F47A55E25AAD}"/>
    <dgm:cxn modelId="{12C07D06-4F3C-4969-B1FC-DC52F9BE28D7}" type="presOf" srcId="{F358E85A-5B9D-4008-A796-2E9083A53AA8}" destId="{83404E09-1BA9-4936-8251-C29555ECCD74}" srcOrd="0" destOrd="0" presId="urn:microsoft.com/office/officeart/2005/8/layout/vList2"/>
    <dgm:cxn modelId="{B273C1FD-2C75-46B8-A30D-F5AC8F6BB3B4}" type="presOf" srcId="{879E486C-7566-4F7E-A05E-E24012EB9D02}" destId="{75820357-AA46-4988-8CAF-BB063C464E99}" srcOrd="0" destOrd="0" presId="urn:microsoft.com/office/officeart/2005/8/layout/vList2"/>
    <dgm:cxn modelId="{3C30325B-105E-4C41-9167-B605D3717324}" type="presParOf" srcId="{75820357-AA46-4988-8CAF-BB063C464E99}" destId="{83404E09-1BA9-4936-8251-C29555ECCD74}"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C9E6E5-16C5-43CE-9CAF-DE12D1CDDD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7CD552BD-FEA3-4C0D-B9DE-92B1ED8E5224}">
      <dgm:prSet custT="1"/>
      <dgm:spPr/>
      <dgm:t>
        <a:bodyPr/>
        <a:lstStyle/>
        <a:p>
          <a:pPr rtl="0"/>
          <a:r>
            <a:rPr lang="zh-CN" sz="2600" b="1" dirty="0" smtClean="0"/>
            <a:t>一、</a:t>
          </a:r>
          <a:r>
            <a:rPr lang="zh-CN" sz="3200" b="1" dirty="0" smtClean="0"/>
            <a:t>论文类型结构</a:t>
          </a:r>
          <a:endParaRPr lang="en-US" sz="3200" b="1" dirty="0"/>
        </a:p>
      </dgm:t>
    </dgm:pt>
    <dgm:pt modelId="{5BEEA320-F273-4D95-A478-4B95F97DBCC6}" type="parTrans" cxnId="{0A33C031-7EC9-4AF6-B65E-9E2BF7DD3D66}">
      <dgm:prSet/>
      <dgm:spPr/>
      <dgm:t>
        <a:bodyPr/>
        <a:lstStyle/>
        <a:p>
          <a:endParaRPr lang="zh-CN" altLang="en-US"/>
        </a:p>
      </dgm:t>
    </dgm:pt>
    <dgm:pt modelId="{2C81AC43-62FF-4BA0-B0FC-A3B3372D2D5E}" type="sibTrans" cxnId="{0A33C031-7EC9-4AF6-B65E-9E2BF7DD3D66}">
      <dgm:prSet/>
      <dgm:spPr/>
      <dgm:t>
        <a:bodyPr/>
        <a:lstStyle/>
        <a:p>
          <a:endParaRPr lang="zh-CN" altLang="en-US"/>
        </a:p>
      </dgm:t>
    </dgm:pt>
    <dgm:pt modelId="{63A54A74-D445-4CB0-87E1-0AC804A84838}">
      <dgm:prSet custT="1"/>
      <dgm:spPr/>
      <dgm:t>
        <a:bodyPr/>
        <a:lstStyle/>
        <a:p>
          <a:pPr rtl="0"/>
          <a:r>
            <a:rPr lang="zh-CN" sz="2800" b="1" dirty="0" smtClean="0"/>
            <a:t>（一）类型</a:t>
          </a:r>
          <a:endParaRPr lang="en-US" sz="2800" b="1" dirty="0"/>
        </a:p>
      </dgm:t>
    </dgm:pt>
    <dgm:pt modelId="{56A84EA4-DB90-4532-9D53-0CB6104285C2}" type="parTrans" cxnId="{DB67D728-2B31-403A-AC51-D1A7823D7BD7}">
      <dgm:prSet/>
      <dgm:spPr/>
      <dgm:t>
        <a:bodyPr/>
        <a:lstStyle/>
        <a:p>
          <a:endParaRPr lang="zh-CN" altLang="en-US"/>
        </a:p>
      </dgm:t>
    </dgm:pt>
    <dgm:pt modelId="{628CDF49-1913-41B6-9BB6-D9B9936B9250}" type="sibTrans" cxnId="{DB67D728-2B31-403A-AC51-D1A7823D7BD7}">
      <dgm:prSet/>
      <dgm:spPr/>
      <dgm:t>
        <a:bodyPr/>
        <a:lstStyle/>
        <a:p>
          <a:endParaRPr lang="zh-CN" altLang="en-US"/>
        </a:p>
      </dgm:t>
    </dgm:pt>
    <dgm:pt modelId="{8CA2E99C-532A-4134-B883-B69982FC41EB}">
      <dgm:prSet/>
      <dgm:spPr/>
      <dgm:t>
        <a:bodyPr/>
        <a:lstStyle/>
        <a:p>
          <a:pPr rtl="0"/>
          <a:r>
            <a:rPr lang="en-US" dirty="0" smtClean="0"/>
            <a:t>1</a:t>
          </a:r>
          <a:r>
            <a:rPr lang="zh-CN" dirty="0" smtClean="0"/>
            <a:t>，</a:t>
          </a:r>
          <a:r>
            <a:rPr lang="zh-CN" b="1" dirty="0" smtClean="0"/>
            <a:t>理论思辨型，文献综述型，实验报告型、书评</a:t>
          </a:r>
          <a:endParaRPr lang="en-US" b="1" dirty="0"/>
        </a:p>
      </dgm:t>
    </dgm:pt>
    <dgm:pt modelId="{9319D210-32AB-4735-9B37-17178F104240}" type="parTrans" cxnId="{838A8E4E-9D85-40AA-91A4-C3A297074F62}">
      <dgm:prSet/>
      <dgm:spPr/>
      <dgm:t>
        <a:bodyPr/>
        <a:lstStyle/>
        <a:p>
          <a:endParaRPr lang="zh-CN" altLang="en-US"/>
        </a:p>
      </dgm:t>
    </dgm:pt>
    <dgm:pt modelId="{C51C36D8-CFEE-4B28-AF5C-02F68B375249}" type="sibTrans" cxnId="{838A8E4E-9D85-40AA-91A4-C3A297074F62}">
      <dgm:prSet/>
      <dgm:spPr/>
      <dgm:t>
        <a:bodyPr/>
        <a:lstStyle/>
        <a:p>
          <a:endParaRPr lang="zh-CN" altLang="en-US"/>
        </a:p>
      </dgm:t>
    </dgm:pt>
    <dgm:pt modelId="{887B48BB-6CEA-4CBE-A291-0ED061B3BFF5}">
      <dgm:prSet/>
      <dgm:spPr/>
      <dgm:t>
        <a:bodyPr/>
        <a:lstStyle/>
        <a:p>
          <a:pPr rtl="0"/>
          <a:r>
            <a:rPr lang="en-US" dirty="0" smtClean="0"/>
            <a:t>2</a:t>
          </a:r>
          <a:r>
            <a:rPr lang="zh-CN" dirty="0" smtClean="0"/>
            <a:t>，</a:t>
          </a:r>
          <a:r>
            <a:rPr lang="zh-CN" b="1" dirty="0" smtClean="0"/>
            <a:t>语言学、文学、翻译、教学、文化、测试等</a:t>
          </a:r>
          <a:endParaRPr lang="en-US" b="1" dirty="0"/>
        </a:p>
      </dgm:t>
    </dgm:pt>
    <dgm:pt modelId="{FD5B8B7D-2405-4ED7-8F29-AAEF94755174}" type="parTrans" cxnId="{DA22C38F-F16E-42E7-AB95-26576A3626BF}">
      <dgm:prSet/>
      <dgm:spPr/>
      <dgm:t>
        <a:bodyPr/>
        <a:lstStyle/>
        <a:p>
          <a:endParaRPr lang="zh-CN" altLang="en-US"/>
        </a:p>
      </dgm:t>
    </dgm:pt>
    <dgm:pt modelId="{815A6B09-EA71-4D15-BAF4-595534F4D949}" type="sibTrans" cxnId="{DA22C38F-F16E-42E7-AB95-26576A3626BF}">
      <dgm:prSet/>
      <dgm:spPr/>
      <dgm:t>
        <a:bodyPr/>
        <a:lstStyle/>
        <a:p>
          <a:endParaRPr lang="zh-CN" altLang="en-US"/>
        </a:p>
      </dgm:t>
    </dgm:pt>
    <dgm:pt modelId="{0F9B9675-1D9F-4B1C-9926-3479A01F6AA4}">
      <dgm:prSet/>
      <dgm:spPr/>
      <dgm:t>
        <a:bodyPr/>
        <a:lstStyle/>
        <a:p>
          <a:pPr rtl="0"/>
          <a:endParaRPr lang="en-US" b="1" dirty="0"/>
        </a:p>
      </dgm:t>
    </dgm:pt>
    <dgm:pt modelId="{F40990D8-2BAA-4B2A-8BD0-4BDB845A789D}" type="parTrans" cxnId="{1106F556-EA77-48D0-B08B-EB23CE1DD9F4}">
      <dgm:prSet/>
      <dgm:spPr/>
      <dgm:t>
        <a:bodyPr/>
        <a:lstStyle/>
        <a:p>
          <a:endParaRPr lang="zh-CN" altLang="en-US"/>
        </a:p>
      </dgm:t>
    </dgm:pt>
    <dgm:pt modelId="{1C4AFBF0-C726-48C7-B81E-2DA47BDCD458}" type="sibTrans" cxnId="{1106F556-EA77-48D0-B08B-EB23CE1DD9F4}">
      <dgm:prSet/>
      <dgm:spPr/>
      <dgm:t>
        <a:bodyPr/>
        <a:lstStyle/>
        <a:p>
          <a:endParaRPr lang="zh-CN" altLang="en-US"/>
        </a:p>
      </dgm:t>
    </dgm:pt>
    <dgm:pt modelId="{4322DE40-294B-4D32-A477-8D1B99ECFF1A}" type="pres">
      <dgm:prSet presAssocID="{3AC9E6E5-16C5-43CE-9CAF-DE12D1CDDDC9}" presName="linear" presStyleCnt="0">
        <dgm:presLayoutVars>
          <dgm:animLvl val="lvl"/>
          <dgm:resizeHandles val="exact"/>
        </dgm:presLayoutVars>
      </dgm:prSet>
      <dgm:spPr/>
      <dgm:t>
        <a:bodyPr/>
        <a:lstStyle/>
        <a:p>
          <a:endParaRPr lang="zh-CN" altLang="en-US"/>
        </a:p>
      </dgm:t>
    </dgm:pt>
    <dgm:pt modelId="{4E48FA59-3D71-4F6E-B793-1183556BF436}" type="pres">
      <dgm:prSet presAssocID="{7CD552BD-FEA3-4C0D-B9DE-92B1ED8E5224}" presName="parentText" presStyleLbl="node1" presStyleIdx="0" presStyleCnt="4">
        <dgm:presLayoutVars>
          <dgm:chMax val="0"/>
          <dgm:bulletEnabled val="1"/>
        </dgm:presLayoutVars>
      </dgm:prSet>
      <dgm:spPr/>
      <dgm:t>
        <a:bodyPr/>
        <a:lstStyle/>
        <a:p>
          <a:endParaRPr lang="zh-CN" altLang="en-US"/>
        </a:p>
      </dgm:t>
    </dgm:pt>
    <dgm:pt modelId="{7B93218C-8F4A-4D2B-A323-01E3D0372ABF}" type="pres">
      <dgm:prSet presAssocID="{2C81AC43-62FF-4BA0-B0FC-A3B3372D2D5E}" presName="spacer" presStyleCnt="0"/>
      <dgm:spPr/>
    </dgm:pt>
    <dgm:pt modelId="{F813436A-2EB0-43A0-9670-407491E76BE8}" type="pres">
      <dgm:prSet presAssocID="{63A54A74-D445-4CB0-87E1-0AC804A84838}" presName="parentText" presStyleLbl="node1" presStyleIdx="1" presStyleCnt="4">
        <dgm:presLayoutVars>
          <dgm:chMax val="0"/>
          <dgm:bulletEnabled val="1"/>
        </dgm:presLayoutVars>
      </dgm:prSet>
      <dgm:spPr/>
      <dgm:t>
        <a:bodyPr/>
        <a:lstStyle/>
        <a:p>
          <a:endParaRPr lang="zh-CN" altLang="en-US"/>
        </a:p>
      </dgm:t>
    </dgm:pt>
    <dgm:pt modelId="{C51D3A07-B0D2-411B-A0CC-2900B46925D1}" type="pres">
      <dgm:prSet presAssocID="{628CDF49-1913-41B6-9BB6-D9B9936B9250}" presName="spacer" presStyleCnt="0"/>
      <dgm:spPr/>
    </dgm:pt>
    <dgm:pt modelId="{FB443928-7841-4DA3-95FE-EC4F7DBF50CE}" type="pres">
      <dgm:prSet presAssocID="{8CA2E99C-532A-4134-B883-B69982FC41EB}" presName="parentText" presStyleLbl="node1" presStyleIdx="2" presStyleCnt="4">
        <dgm:presLayoutVars>
          <dgm:chMax val="0"/>
          <dgm:bulletEnabled val="1"/>
        </dgm:presLayoutVars>
      </dgm:prSet>
      <dgm:spPr/>
      <dgm:t>
        <a:bodyPr/>
        <a:lstStyle/>
        <a:p>
          <a:endParaRPr lang="zh-CN" altLang="en-US"/>
        </a:p>
      </dgm:t>
    </dgm:pt>
    <dgm:pt modelId="{D83BD98F-3249-4B6E-AFD1-5080447E673A}" type="pres">
      <dgm:prSet presAssocID="{C51C36D8-CFEE-4B28-AF5C-02F68B375249}" presName="spacer" presStyleCnt="0"/>
      <dgm:spPr/>
    </dgm:pt>
    <dgm:pt modelId="{99377856-D480-49E6-889C-15DE2F73E1A8}" type="pres">
      <dgm:prSet presAssocID="{887B48BB-6CEA-4CBE-A291-0ED061B3BFF5}" presName="parentText" presStyleLbl="node1" presStyleIdx="3" presStyleCnt="4">
        <dgm:presLayoutVars>
          <dgm:chMax val="0"/>
          <dgm:bulletEnabled val="1"/>
        </dgm:presLayoutVars>
      </dgm:prSet>
      <dgm:spPr/>
      <dgm:t>
        <a:bodyPr/>
        <a:lstStyle/>
        <a:p>
          <a:endParaRPr lang="zh-CN" altLang="en-US"/>
        </a:p>
      </dgm:t>
    </dgm:pt>
    <dgm:pt modelId="{C6329B08-285F-4705-B403-531CF7868658}" type="pres">
      <dgm:prSet presAssocID="{887B48BB-6CEA-4CBE-A291-0ED061B3BFF5}" presName="childText" presStyleLbl="revTx" presStyleIdx="0" presStyleCnt="1">
        <dgm:presLayoutVars>
          <dgm:bulletEnabled val="1"/>
        </dgm:presLayoutVars>
      </dgm:prSet>
      <dgm:spPr/>
      <dgm:t>
        <a:bodyPr/>
        <a:lstStyle/>
        <a:p>
          <a:endParaRPr lang="zh-CN" altLang="en-US"/>
        </a:p>
      </dgm:t>
    </dgm:pt>
  </dgm:ptLst>
  <dgm:cxnLst>
    <dgm:cxn modelId="{1106F556-EA77-48D0-B08B-EB23CE1DD9F4}" srcId="{887B48BB-6CEA-4CBE-A291-0ED061B3BFF5}" destId="{0F9B9675-1D9F-4B1C-9926-3479A01F6AA4}" srcOrd="0" destOrd="0" parTransId="{F40990D8-2BAA-4B2A-8BD0-4BDB845A789D}" sibTransId="{1C4AFBF0-C726-48C7-B81E-2DA47BDCD458}"/>
    <dgm:cxn modelId="{DB67D728-2B31-403A-AC51-D1A7823D7BD7}" srcId="{3AC9E6E5-16C5-43CE-9CAF-DE12D1CDDDC9}" destId="{63A54A74-D445-4CB0-87E1-0AC804A84838}" srcOrd="1" destOrd="0" parTransId="{56A84EA4-DB90-4532-9D53-0CB6104285C2}" sibTransId="{628CDF49-1913-41B6-9BB6-D9B9936B9250}"/>
    <dgm:cxn modelId="{5A8D5075-A927-4614-86C7-0BC85A910088}" type="presOf" srcId="{63A54A74-D445-4CB0-87E1-0AC804A84838}" destId="{F813436A-2EB0-43A0-9670-407491E76BE8}" srcOrd="0" destOrd="0" presId="urn:microsoft.com/office/officeart/2005/8/layout/vList2"/>
    <dgm:cxn modelId="{838A8E4E-9D85-40AA-91A4-C3A297074F62}" srcId="{3AC9E6E5-16C5-43CE-9CAF-DE12D1CDDDC9}" destId="{8CA2E99C-532A-4134-B883-B69982FC41EB}" srcOrd="2" destOrd="0" parTransId="{9319D210-32AB-4735-9B37-17178F104240}" sibTransId="{C51C36D8-CFEE-4B28-AF5C-02F68B375249}"/>
    <dgm:cxn modelId="{27E2EAFC-D13E-4D1D-B54A-7C9AADE77738}" type="presOf" srcId="{887B48BB-6CEA-4CBE-A291-0ED061B3BFF5}" destId="{99377856-D480-49E6-889C-15DE2F73E1A8}" srcOrd="0" destOrd="0" presId="urn:microsoft.com/office/officeart/2005/8/layout/vList2"/>
    <dgm:cxn modelId="{622246EC-6596-4FBE-AFA1-ECE24AE1EBE9}" type="presOf" srcId="{0F9B9675-1D9F-4B1C-9926-3479A01F6AA4}" destId="{C6329B08-285F-4705-B403-531CF7868658}" srcOrd="0" destOrd="0" presId="urn:microsoft.com/office/officeart/2005/8/layout/vList2"/>
    <dgm:cxn modelId="{7F42B47C-0F3E-420F-A342-379184E560B7}" type="presOf" srcId="{3AC9E6E5-16C5-43CE-9CAF-DE12D1CDDDC9}" destId="{4322DE40-294B-4D32-A477-8D1B99ECFF1A}" srcOrd="0" destOrd="0" presId="urn:microsoft.com/office/officeart/2005/8/layout/vList2"/>
    <dgm:cxn modelId="{97495FAE-A592-4ADD-90C1-94248449195C}" type="presOf" srcId="{8CA2E99C-532A-4134-B883-B69982FC41EB}" destId="{FB443928-7841-4DA3-95FE-EC4F7DBF50CE}" srcOrd="0" destOrd="0" presId="urn:microsoft.com/office/officeart/2005/8/layout/vList2"/>
    <dgm:cxn modelId="{0A33C031-7EC9-4AF6-B65E-9E2BF7DD3D66}" srcId="{3AC9E6E5-16C5-43CE-9CAF-DE12D1CDDDC9}" destId="{7CD552BD-FEA3-4C0D-B9DE-92B1ED8E5224}" srcOrd="0" destOrd="0" parTransId="{5BEEA320-F273-4D95-A478-4B95F97DBCC6}" sibTransId="{2C81AC43-62FF-4BA0-B0FC-A3B3372D2D5E}"/>
    <dgm:cxn modelId="{DA22C38F-F16E-42E7-AB95-26576A3626BF}" srcId="{3AC9E6E5-16C5-43CE-9CAF-DE12D1CDDDC9}" destId="{887B48BB-6CEA-4CBE-A291-0ED061B3BFF5}" srcOrd="3" destOrd="0" parTransId="{FD5B8B7D-2405-4ED7-8F29-AAEF94755174}" sibTransId="{815A6B09-EA71-4D15-BAF4-595534F4D949}"/>
    <dgm:cxn modelId="{4811C7B3-9162-431A-B08D-413EDDFF0680}" type="presOf" srcId="{7CD552BD-FEA3-4C0D-B9DE-92B1ED8E5224}" destId="{4E48FA59-3D71-4F6E-B793-1183556BF436}" srcOrd="0" destOrd="0" presId="urn:microsoft.com/office/officeart/2005/8/layout/vList2"/>
    <dgm:cxn modelId="{B2A7CD16-6E90-4820-B657-494FA5F004F4}" type="presParOf" srcId="{4322DE40-294B-4D32-A477-8D1B99ECFF1A}" destId="{4E48FA59-3D71-4F6E-B793-1183556BF436}" srcOrd="0" destOrd="0" presId="urn:microsoft.com/office/officeart/2005/8/layout/vList2"/>
    <dgm:cxn modelId="{29127DC4-4882-4E47-B7F2-2D507ABA7B9D}" type="presParOf" srcId="{4322DE40-294B-4D32-A477-8D1B99ECFF1A}" destId="{7B93218C-8F4A-4D2B-A323-01E3D0372ABF}" srcOrd="1" destOrd="0" presId="urn:microsoft.com/office/officeart/2005/8/layout/vList2"/>
    <dgm:cxn modelId="{1EF94D74-46AF-46FB-96DA-F82D932AF4FF}" type="presParOf" srcId="{4322DE40-294B-4D32-A477-8D1B99ECFF1A}" destId="{F813436A-2EB0-43A0-9670-407491E76BE8}" srcOrd="2" destOrd="0" presId="urn:microsoft.com/office/officeart/2005/8/layout/vList2"/>
    <dgm:cxn modelId="{4A636A4A-A5C4-4AFD-B032-F0458A6454E6}" type="presParOf" srcId="{4322DE40-294B-4D32-A477-8D1B99ECFF1A}" destId="{C51D3A07-B0D2-411B-A0CC-2900B46925D1}" srcOrd="3" destOrd="0" presId="urn:microsoft.com/office/officeart/2005/8/layout/vList2"/>
    <dgm:cxn modelId="{24E1159E-0A13-49CB-9A73-51529905305A}" type="presParOf" srcId="{4322DE40-294B-4D32-A477-8D1B99ECFF1A}" destId="{FB443928-7841-4DA3-95FE-EC4F7DBF50CE}" srcOrd="4" destOrd="0" presId="urn:microsoft.com/office/officeart/2005/8/layout/vList2"/>
    <dgm:cxn modelId="{5DD01CA1-2B0A-4490-9C81-26DE281A435E}" type="presParOf" srcId="{4322DE40-294B-4D32-A477-8D1B99ECFF1A}" destId="{D83BD98F-3249-4B6E-AFD1-5080447E673A}" srcOrd="5" destOrd="0" presId="urn:microsoft.com/office/officeart/2005/8/layout/vList2"/>
    <dgm:cxn modelId="{0DD2F5C1-BDC3-4425-9AB5-97F2632C94A7}" type="presParOf" srcId="{4322DE40-294B-4D32-A477-8D1B99ECFF1A}" destId="{99377856-D480-49E6-889C-15DE2F73E1A8}" srcOrd="6" destOrd="0" presId="urn:microsoft.com/office/officeart/2005/8/layout/vList2"/>
    <dgm:cxn modelId="{08CBE6E4-C29B-446D-8E91-8310C46E4F4B}" type="presParOf" srcId="{4322DE40-294B-4D32-A477-8D1B99ECFF1A}" destId="{C6329B08-285F-4705-B403-531CF7868658}" srcOrd="7"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10DBF0A-8933-4105-8E08-15795CC5F95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0E1CEA58-3BCE-48DE-B5FD-4D23022E7F2B}">
      <dgm:prSet/>
      <dgm:spPr/>
      <dgm:t>
        <a:bodyPr/>
        <a:lstStyle/>
        <a:p>
          <a:pPr rtl="0"/>
          <a:r>
            <a:rPr lang="zh-CN" dirty="0" smtClean="0"/>
            <a:t>量化研究分为描述性与实验性，前者不操纵研究环境，仅用数字描写某种现象（如运用问卷了解学生学习动机等）；后者干预研究环境的某个方面</a:t>
          </a:r>
          <a:r>
            <a:rPr lang="en-US" dirty="0" smtClean="0"/>
            <a:t>(</a:t>
          </a:r>
          <a:r>
            <a:rPr lang="zh-CN" dirty="0" smtClean="0"/>
            <a:t>如实验研究</a:t>
          </a:r>
          <a:r>
            <a:rPr lang="en-US" dirty="0" smtClean="0"/>
            <a:t>)</a:t>
          </a:r>
          <a:r>
            <a:rPr lang="zh-CN" dirty="0" smtClean="0"/>
            <a:t>，设有对照组与实验组等。</a:t>
          </a:r>
          <a:endParaRPr lang="zh-CN" dirty="0"/>
        </a:p>
      </dgm:t>
    </dgm:pt>
    <dgm:pt modelId="{C60E75E7-6458-4B0B-8CE3-91799D471E3F}" type="parTrans" cxnId="{2054A497-F862-4123-BA72-5495DB2BC632}">
      <dgm:prSet/>
      <dgm:spPr/>
      <dgm:t>
        <a:bodyPr/>
        <a:lstStyle/>
        <a:p>
          <a:endParaRPr lang="zh-CN" altLang="en-US"/>
        </a:p>
      </dgm:t>
    </dgm:pt>
    <dgm:pt modelId="{EB5F3E4F-BB14-43F3-822D-56801B6C71A6}" type="sibTrans" cxnId="{2054A497-F862-4123-BA72-5495DB2BC632}">
      <dgm:prSet/>
      <dgm:spPr/>
      <dgm:t>
        <a:bodyPr/>
        <a:lstStyle/>
        <a:p>
          <a:endParaRPr lang="zh-CN" altLang="en-US"/>
        </a:p>
      </dgm:t>
    </dgm:pt>
    <dgm:pt modelId="{5E7D95B1-5B0E-436F-98DF-A41FC2AC6EF4}" type="pres">
      <dgm:prSet presAssocID="{810DBF0A-8933-4105-8E08-15795CC5F950}" presName="linear" presStyleCnt="0">
        <dgm:presLayoutVars>
          <dgm:animLvl val="lvl"/>
          <dgm:resizeHandles val="exact"/>
        </dgm:presLayoutVars>
      </dgm:prSet>
      <dgm:spPr/>
      <dgm:t>
        <a:bodyPr/>
        <a:lstStyle/>
        <a:p>
          <a:endParaRPr lang="zh-CN" altLang="en-US"/>
        </a:p>
      </dgm:t>
    </dgm:pt>
    <dgm:pt modelId="{286C38C6-205C-4879-B0FD-9CEF6A9B1E3B}" type="pres">
      <dgm:prSet presAssocID="{0E1CEA58-3BCE-48DE-B5FD-4D23022E7F2B}" presName="parentText" presStyleLbl="node1" presStyleIdx="0" presStyleCnt="1">
        <dgm:presLayoutVars>
          <dgm:chMax val="0"/>
          <dgm:bulletEnabled val="1"/>
        </dgm:presLayoutVars>
      </dgm:prSet>
      <dgm:spPr/>
      <dgm:t>
        <a:bodyPr/>
        <a:lstStyle/>
        <a:p>
          <a:endParaRPr lang="zh-CN" altLang="en-US"/>
        </a:p>
      </dgm:t>
    </dgm:pt>
  </dgm:ptLst>
  <dgm:cxnLst>
    <dgm:cxn modelId="{D18151DE-484D-4E21-8C9A-B16F7FC7006E}" type="presOf" srcId="{810DBF0A-8933-4105-8E08-15795CC5F950}" destId="{5E7D95B1-5B0E-436F-98DF-A41FC2AC6EF4}" srcOrd="0" destOrd="0" presId="urn:microsoft.com/office/officeart/2005/8/layout/vList2"/>
    <dgm:cxn modelId="{2054A497-F862-4123-BA72-5495DB2BC632}" srcId="{810DBF0A-8933-4105-8E08-15795CC5F950}" destId="{0E1CEA58-3BCE-48DE-B5FD-4D23022E7F2B}" srcOrd="0" destOrd="0" parTransId="{C60E75E7-6458-4B0B-8CE3-91799D471E3F}" sibTransId="{EB5F3E4F-BB14-43F3-822D-56801B6C71A6}"/>
    <dgm:cxn modelId="{072B6450-0E85-4B86-844E-9DA8C8465E1F}" type="presOf" srcId="{0E1CEA58-3BCE-48DE-B5FD-4D23022E7F2B}" destId="{286C38C6-205C-4879-B0FD-9CEF6A9B1E3B}" srcOrd="0" destOrd="0" presId="urn:microsoft.com/office/officeart/2005/8/layout/vList2"/>
    <dgm:cxn modelId="{0B6CF712-18EF-4FA6-B7C1-A6E32646F783}" type="presParOf" srcId="{5E7D95B1-5B0E-436F-98DF-A41FC2AC6EF4}" destId="{286C38C6-205C-4879-B0FD-9CEF6A9B1E3B}"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3FC3D4A-B7BE-4FB5-AC3C-EE2AECCBFBF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6A5643AA-45A8-4CD8-8147-66D389634C7C}">
      <dgm:prSet/>
      <dgm:spPr/>
      <dgm:t>
        <a:bodyPr/>
        <a:lstStyle/>
        <a:p>
          <a:pPr rtl="0"/>
          <a:r>
            <a:rPr lang="en-US" dirty="0" smtClean="0"/>
            <a:t>Observations</a:t>
          </a:r>
          <a:endParaRPr lang="zh-CN" dirty="0"/>
        </a:p>
      </dgm:t>
    </dgm:pt>
    <dgm:pt modelId="{420A45EF-6AE8-4482-B19C-F3D33D59F236}" type="parTrans" cxnId="{BB1DC7A4-61FB-458A-BD84-3E9975A6E24B}">
      <dgm:prSet/>
      <dgm:spPr/>
      <dgm:t>
        <a:bodyPr/>
        <a:lstStyle/>
        <a:p>
          <a:endParaRPr lang="zh-CN" altLang="en-US"/>
        </a:p>
      </dgm:t>
    </dgm:pt>
    <dgm:pt modelId="{A756A844-D45B-4160-99FE-728EAB1615AE}" type="sibTrans" cxnId="{BB1DC7A4-61FB-458A-BD84-3E9975A6E24B}">
      <dgm:prSet/>
      <dgm:spPr/>
      <dgm:t>
        <a:bodyPr/>
        <a:lstStyle/>
        <a:p>
          <a:endParaRPr lang="zh-CN" altLang="en-US"/>
        </a:p>
      </dgm:t>
    </dgm:pt>
    <dgm:pt modelId="{C820AC0E-F22E-4D5E-A8B2-32A31EAAFFCB}">
      <dgm:prSet/>
      <dgm:spPr/>
      <dgm:t>
        <a:bodyPr/>
        <a:lstStyle/>
        <a:p>
          <a:pPr rtl="0"/>
          <a:r>
            <a:rPr lang="en-US" dirty="0" smtClean="0"/>
            <a:t>Surveys and questionnaires</a:t>
          </a:r>
          <a:endParaRPr lang="zh-CN" dirty="0"/>
        </a:p>
      </dgm:t>
    </dgm:pt>
    <dgm:pt modelId="{6E3C81B9-9539-47A4-A9A9-C2C445E22195}" type="parTrans" cxnId="{5844FD29-9694-45C1-BD07-05C0DA607CE2}">
      <dgm:prSet/>
      <dgm:spPr/>
      <dgm:t>
        <a:bodyPr/>
        <a:lstStyle/>
        <a:p>
          <a:endParaRPr lang="zh-CN" altLang="en-US"/>
        </a:p>
      </dgm:t>
    </dgm:pt>
    <dgm:pt modelId="{34DBBEE0-CA0F-4603-B46F-111B10AF3B08}" type="sibTrans" cxnId="{5844FD29-9694-45C1-BD07-05C0DA607CE2}">
      <dgm:prSet/>
      <dgm:spPr/>
      <dgm:t>
        <a:bodyPr/>
        <a:lstStyle/>
        <a:p>
          <a:endParaRPr lang="zh-CN" altLang="en-US"/>
        </a:p>
      </dgm:t>
    </dgm:pt>
    <dgm:pt modelId="{39253C9A-5B12-48F4-8D5C-9C50177A5B5F}">
      <dgm:prSet/>
      <dgm:spPr/>
      <dgm:t>
        <a:bodyPr/>
        <a:lstStyle/>
        <a:p>
          <a:pPr rtl="0"/>
          <a:r>
            <a:rPr lang="en-US" dirty="0" smtClean="0"/>
            <a:t>Self-report and interviews</a:t>
          </a:r>
          <a:endParaRPr lang="zh-CN" dirty="0"/>
        </a:p>
      </dgm:t>
    </dgm:pt>
    <dgm:pt modelId="{2EC3DDE6-6EC8-4446-8B91-ED5614A5A82B}" type="parTrans" cxnId="{B0398CD6-309D-4ED4-98E9-473DD31F0280}">
      <dgm:prSet/>
      <dgm:spPr/>
      <dgm:t>
        <a:bodyPr/>
        <a:lstStyle/>
        <a:p>
          <a:endParaRPr lang="zh-CN" altLang="en-US"/>
        </a:p>
      </dgm:t>
    </dgm:pt>
    <dgm:pt modelId="{C90276A2-2204-4B4F-A07B-D3A77D326F80}" type="sibTrans" cxnId="{B0398CD6-309D-4ED4-98E9-473DD31F0280}">
      <dgm:prSet/>
      <dgm:spPr/>
      <dgm:t>
        <a:bodyPr/>
        <a:lstStyle/>
        <a:p>
          <a:endParaRPr lang="zh-CN" altLang="en-US"/>
        </a:p>
      </dgm:t>
    </dgm:pt>
    <dgm:pt modelId="{57AD0E74-8FAC-44B1-BBFE-05EC3912CE21}">
      <dgm:prSet/>
      <dgm:spPr/>
      <dgm:t>
        <a:bodyPr/>
        <a:lstStyle/>
        <a:p>
          <a:pPr rtl="0"/>
          <a:r>
            <a:rPr lang="en-US" dirty="0" smtClean="0"/>
            <a:t>Case histories</a:t>
          </a:r>
          <a:endParaRPr lang="zh-CN" dirty="0"/>
        </a:p>
      </dgm:t>
    </dgm:pt>
    <dgm:pt modelId="{4AAE6BE3-FC2B-4294-A372-1DAF068AD6EF}" type="parTrans" cxnId="{317F7DB3-1854-471F-9451-109C38789D8F}">
      <dgm:prSet/>
      <dgm:spPr/>
      <dgm:t>
        <a:bodyPr/>
        <a:lstStyle/>
        <a:p>
          <a:endParaRPr lang="zh-CN" altLang="en-US"/>
        </a:p>
      </dgm:t>
    </dgm:pt>
    <dgm:pt modelId="{65B4852C-96C4-4C34-B511-9E24717B5C33}" type="sibTrans" cxnId="{317F7DB3-1854-471F-9451-109C38789D8F}">
      <dgm:prSet/>
      <dgm:spPr/>
      <dgm:t>
        <a:bodyPr/>
        <a:lstStyle/>
        <a:p>
          <a:endParaRPr lang="zh-CN" altLang="en-US"/>
        </a:p>
      </dgm:t>
    </dgm:pt>
    <dgm:pt modelId="{654BF35C-1687-4814-8978-925D25224FA3}">
      <dgm:prSet/>
      <dgm:spPr/>
      <dgm:t>
        <a:bodyPr/>
        <a:lstStyle/>
        <a:p>
          <a:pPr rtl="0"/>
          <a:r>
            <a:rPr lang="en-US" dirty="0" smtClean="0"/>
            <a:t>Field notes</a:t>
          </a:r>
          <a:endParaRPr lang="zh-CN" dirty="0"/>
        </a:p>
      </dgm:t>
    </dgm:pt>
    <dgm:pt modelId="{07FC2DCC-6753-4F58-B522-5DE59F8215F7}" type="parTrans" cxnId="{9C0D22B1-8D8A-4723-9CB0-DF82CB818A67}">
      <dgm:prSet/>
      <dgm:spPr/>
      <dgm:t>
        <a:bodyPr/>
        <a:lstStyle/>
        <a:p>
          <a:endParaRPr lang="zh-CN" altLang="en-US"/>
        </a:p>
      </dgm:t>
    </dgm:pt>
    <dgm:pt modelId="{F7E0555F-E3D2-403D-B4AF-0756379C9F5E}" type="sibTrans" cxnId="{9C0D22B1-8D8A-4723-9CB0-DF82CB818A67}">
      <dgm:prSet/>
      <dgm:spPr/>
      <dgm:t>
        <a:bodyPr/>
        <a:lstStyle/>
        <a:p>
          <a:endParaRPr lang="zh-CN" altLang="en-US"/>
        </a:p>
      </dgm:t>
    </dgm:pt>
    <dgm:pt modelId="{8093D157-BC18-4AB0-8251-73924EA466F2}">
      <dgm:prSet/>
      <dgm:spPr/>
      <dgm:t>
        <a:bodyPr/>
        <a:lstStyle/>
        <a:p>
          <a:pPr rtl="0"/>
          <a:endParaRPr lang="zh-CN" dirty="0"/>
        </a:p>
      </dgm:t>
    </dgm:pt>
    <dgm:pt modelId="{A34A572A-BAFA-4EFE-923C-BDD36824D12A}" type="parTrans" cxnId="{BD304E65-254A-43D9-BCA0-B4EA71D91C82}">
      <dgm:prSet/>
      <dgm:spPr/>
      <dgm:t>
        <a:bodyPr/>
        <a:lstStyle/>
        <a:p>
          <a:endParaRPr lang="zh-CN" altLang="en-US"/>
        </a:p>
      </dgm:t>
    </dgm:pt>
    <dgm:pt modelId="{BC124F50-A6D1-4789-BDEB-B3645DC44747}" type="sibTrans" cxnId="{BD304E65-254A-43D9-BCA0-B4EA71D91C82}">
      <dgm:prSet/>
      <dgm:spPr/>
      <dgm:t>
        <a:bodyPr/>
        <a:lstStyle/>
        <a:p>
          <a:endParaRPr lang="zh-CN" altLang="en-US"/>
        </a:p>
      </dgm:t>
    </dgm:pt>
    <dgm:pt modelId="{86B195C2-5E0E-4C4F-B492-7EECF47EDEEA}">
      <dgm:prSet/>
      <dgm:spPr/>
      <dgm:t>
        <a:bodyPr/>
        <a:lstStyle/>
        <a:p>
          <a:r>
            <a:rPr lang="en-US" altLang="zh-CN" b="1" dirty="0" err="1" smtClean="0"/>
            <a:t>Seliger</a:t>
          </a:r>
          <a:r>
            <a:rPr lang="en-US" altLang="zh-CN" b="1" dirty="0" smtClean="0"/>
            <a:t> &amp; </a:t>
          </a:r>
          <a:r>
            <a:rPr lang="en-US" altLang="zh-CN" b="1" dirty="0" err="1" smtClean="0"/>
            <a:t>Shohamy</a:t>
          </a:r>
          <a:r>
            <a:rPr lang="zh-CN" altLang="en-US" b="1" dirty="0" smtClean="0"/>
            <a:t>（</a:t>
          </a:r>
          <a:r>
            <a:rPr lang="en-US" altLang="zh-CN" b="1" dirty="0" smtClean="0"/>
            <a:t>Qualitative methods: 1997)</a:t>
          </a:r>
          <a:endParaRPr lang="zh-CN" altLang="en-US" b="1" dirty="0"/>
        </a:p>
      </dgm:t>
    </dgm:pt>
    <dgm:pt modelId="{0C16324F-355F-4AE8-9885-182E9A1B9C65}" type="parTrans" cxnId="{8059AC25-FC0E-40FE-BF5D-B1B9DE95EE6D}">
      <dgm:prSet/>
      <dgm:spPr/>
      <dgm:t>
        <a:bodyPr/>
        <a:lstStyle/>
        <a:p>
          <a:endParaRPr lang="zh-CN" altLang="en-US"/>
        </a:p>
      </dgm:t>
    </dgm:pt>
    <dgm:pt modelId="{B8AA740C-F78F-44E9-ACF7-2A013C3BDDC0}" type="sibTrans" cxnId="{8059AC25-FC0E-40FE-BF5D-B1B9DE95EE6D}">
      <dgm:prSet/>
      <dgm:spPr/>
      <dgm:t>
        <a:bodyPr/>
        <a:lstStyle/>
        <a:p>
          <a:endParaRPr lang="zh-CN" altLang="en-US"/>
        </a:p>
      </dgm:t>
    </dgm:pt>
    <dgm:pt modelId="{0797B4A7-9AEB-432A-B0C4-0C9ADD199FFA}" type="pres">
      <dgm:prSet presAssocID="{F3FC3D4A-B7BE-4FB5-AC3C-EE2AECCBFBF9}" presName="compositeShape" presStyleCnt="0">
        <dgm:presLayoutVars>
          <dgm:chMax val="7"/>
          <dgm:dir/>
          <dgm:resizeHandles val="exact"/>
        </dgm:presLayoutVars>
      </dgm:prSet>
      <dgm:spPr/>
      <dgm:t>
        <a:bodyPr/>
        <a:lstStyle/>
        <a:p>
          <a:endParaRPr lang="zh-CN" altLang="en-US"/>
        </a:p>
      </dgm:t>
    </dgm:pt>
    <dgm:pt modelId="{F854B1EA-56A1-4504-8CD5-B390F5911123}" type="pres">
      <dgm:prSet presAssocID="{6A5643AA-45A8-4CD8-8147-66D389634C7C}" presName="circ1" presStyleLbl="vennNode1" presStyleIdx="0" presStyleCnt="7"/>
      <dgm:spPr/>
    </dgm:pt>
    <dgm:pt modelId="{2A8AA724-8E74-4C77-991A-D3E8D2E1878E}" type="pres">
      <dgm:prSet presAssocID="{6A5643AA-45A8-4CD8-8147-66D389634C7C}" presName="circ1Tx" presStyleLbl="revTx" presStyleIdx="0" presStyleCnt="0">
        <dgm:presLayoutVars>
          <dgm:chMax val="0"/>
          <dgm:chPref val="0"/>
          <dgm:bulletEnabled val="1"/>
        </dgm:presLayoutVars>
      </dgm:prSet>
      <dgm:spPr/>
      <dgm:t>
        <a:bodyPr/>
        <a:lstStyle/>
        <a:p>
          <a:endParaRPr lang="zh-CN" altLang="en-US"/>
        </a:p>
      </dgm:t>
    </dgm:pt>
    <dgm:pt modelId="{57E1AF60-1A0B-4F6B-B2AE-D2F8E3B158C7}" type="pres">
      <dgm:prSet presAssocID="{C820AC0E-F22E-4D5E-A8B2-32A31EAAFFCB}" presName="circ2" presStyleLbl="vennNode1" presStyleIdx="1" presStyleCnt="7"/>
      <dgm:spPr/>
    </dgm:pt>
    <dgm:pt modelId="{2FFD51A5-BF32-489D-BEA9-FFECB81B108E}" type="pres">
      <dgm:prSet presAssocID="{C820AC0E-F22E-4D5E-A8B2-32A31EAAFFCB}" presName="circ2Tx" presStyleLbl="revTx" presStyleIdx="0" presStyleCnt="0">
        <dgm:presLayoutVars>
          <dgm:chMax val="0"/>
          <dgm:chPref val="0"/>
          <dgm:bulletEnabled val="1"/>
        </dgm:presLayoutVars>
      </dgm:prSet>
      <dgm:spPr/>
      <dgm:t>
        <a:bodyPr/>
        <a:lstStyle/>
        <a:p>
          <a:endParaRPr lang="zh-CN" altLang="en-US"/>
        </a:p>
      </dgm:t>
    </dgm:pt>
    <dgm:pt modelId="{AEE3AB61-FFBF-435E-9B72-BAAC6F24169C}" type="pres">
      <dgm:prSet presAssocID="{39253C9A-5B12-48F4-8D5C-9C50177A5B5F}" presName="circ3" presStyleLbl="vennNode1" presStyleIdx="2" presStyleCnt="7"/>
      <dgm:spPr/>
    </dgm:pt>
    <dgm:pt modelId="{C7FA59E7-B695-4C29-B729-3797C8184BFA}" type="pres">
      <dgm:prSet presAssocID="{39253C9A-5B12-48F4-8D5C-9C50177A5B5F}" presName="circ3Tx" presStyleLbl="revTx" presStyleIdx="0" presStyleCnt="0">
        <dgm:presLayoutVars>
          <dgm:chMax val="0"/>
          <dgm:chPref val="0"/>
          <dgm:bulletEnabled val="1"/>
        </dgm:presLayoutVars>
      </dgm:prSet>
      <dgm:spPr/>
      <dgm:t>
        <a:bodyPr/>
        <a:lstStyle/>
        <a:p>
          <a:endParaRPr lang="zh-CN" altLang="en-US"/>
        </a:p>
      </dgm:t>
    </dgm:pt>
    <dgm:pt modelId="{E9D4A6B2-4EC1-4DDD-AC64-69BC02F9E26A}" type="pres">
      <dgm:prSet presAssocID="{57AD0E74-8FAC-44B1-BBFE-05EC3912CE21}" presName="circ4" presStyleLbl="vennNode1" presStyleIdx="3" presStyleCnt="7"/>
      <dgm:spPr/>
    </dgm:pt>
    <dgm:pt modelId="{B6334C3E-DCC3-4F4B-AEFE-47CEC36DDEF1}" type="pres">
      <dgm:prSet presAssocID="{57AD0E74-8FAC-44B1-BBFE-05EC3912CE21}" presName="circ4Tx" presStyleLbl="revTx" presStyleIdx="0" presStyleCnt="0">
        <dgm:presLayoutVars>
          <dgm:chMax val="0"/>
          <dgm:chPref val="0"/>
          <dgm:bulletEnabled val="1"/>
        </dgm:presLayoutVars>
      </dgm:prSet>
      <dgm:spPr/>
      <dgm:t>
        <a:bodyPr/>
        <a:lstStyle/>
        <a:p>
          <a:endParaRPr lang="zh-CN" altLang="en-US"/>
        </a:p>
      </dgm:t>
    </dgm:pt>
    <dgm:pt modelId="{355E5453-7463-41BE-BE5B-DF16858CA285}" type="pres">
      <dgm:prSet presAssocID="{654BF35C-1687-4814-8978-925D25224FA3}" presName="circ5" presStyleLbl="vennNode1" presStyleIdx="4" presStyleCnt="7"/>
      <dgm:spPr/>
    </dgm:pt>
    <dgm:pt modelId="{94C5317C-327B-4932-B627-2DD44217838F}" type="pres">
      <dgm:prSet presAssocID="{654BF35C-1687-4814-8978-925D25224FA3}" presName="circ5Tx" presStyleLbl="revTx" presStyleIdx="0" presStyleCnt="0">
        <dgm:presLayoutVars>
          <dgm:chMax val="0"/>
          <dgm:chPref val="0"/>
          <dgm:bulletEnabled val="1"/>
        </dgm:presLayoutVars>
      </dgm:prSet>
      <dgm:spPr/>
      <dgm:t>
        <a:bodyPr/>
        <a:lstStyle/>
        <a:p>
          <a:endParaRPr lang="zh-CN" altLang="en-US"/>
        </a:p>
      </dgm:t>
    </dgm:pt>
    <dgm:pt modelId="{0F921291-57D6-4EFE-B2B0-62F25413A6B0}" type="pres">
      <dgm:prSet presAssocID="{8093D157-BC18-4AB0-8251-73924EA466F2}" presName="circ6" presStyleLbl="vennNode1" presStyleIdx="5" presStyleCnt="7"/>
      <dgm:spPr/>
    </dgm:pt>
    <dgm:pt modelId="{3C82B3A4-B147-4852-A1E2-315B990EF22E}" type="pres">
      <dgm:prSet presAssocID="{8093D157-BC18-4AB0-8251-73924EA466F2}" presName="circ6Tx" presStyleLbl="revTx" presStyleIdx="0" presStyleCnt="0">
        <dgm:presLayoutVars>
          <dgm:chMax val="0"/>
          <dgm:chPref val="0"/>
          <dgm:bulletEnabled val="1"/>
        </dgm:presLayoutVars>
      </dgm:prSet>
      <dgm:spPr/>
      <dgm:t>
        <a:bodyPr/>
        <a:lstStyle/>
        <a:p>
          <a:endParaRPr lang="zh-CN" altLang="en-US"/>
        </a:p>
      </dgm:t>
    </dgm:pt>
    <dgm:pt modelId="{5D2B6D7E-CB6E-4374-95B2-96C43A02BC32}" type="pres">
      <dgm:prSet presAssocID="{86B195C2-5E0E-4C4F-B492-7EECF47EDEEA}" presName="circ7" presStyleLbl="vennNode1" presStyleIdx="6" presStyleCnt="7"/>
      <dgm:spPr/>
    </dgm:pt>
    <dgm:pt modelId="{91CEFC3E-D984-4F9F-A0A4-FC1F433804BA}" type="pres">
      <dgm:prSet presAssocID="{86B195C2-5E0E-4C4F-B492-7EECF47EDEEA}" presName="circ7Tx" presStyleLbl="revTx" presStyleIdx="0" presStyleCnt="0" custScaleX="135847" custScaleY="102923" custLinFactNeighborX="-11549" custLinFactNeighborY="-47584">
        <dgm:presLayoutVars>
          <dgm:chMax val="0"/>
          <dgm:chPref val="0"/>
          <dgm:bulletEnabled val="1"/>
        </dgm:presLayoutVars>
      </dgm:prSet>
      <dgm:spPr/>
      <dgm:t>
        <a:bodyPr/>
        <a:lstStyle/>
        <a:p>
          <a:endParaRPr lang="zh-CN" altLang="en-US"/>
        </a:p>
      </dgm:t>
    </dgm:pt>
  </dgm:ptLst>
  <dgm:cxnLst>
    <dgm:cxn modelId="{B0398CD6-309D-4ED4-98E9-473DD31F0280}" srcId="{F3FC3D4A-B7BE-4FB5-AC3C-EE2AECCBFBF9}" destId="{39253C9A-5B12-48F4-8D5C-9C50177A5B5F}" srcOrd="2" destOrd="0" parTransId="{2EC3DDE6-6EC8-4446-8B91-ED5614A5A82B}" sibTransId="{C90276A2-2204-4B4F-A07B-D3A77D326F80}"/>
    <dgm:cxn modelId="{3663EDC4-06E9-4707-9551-4050678ADCF4}" type="presOf" srcId="{C820AC0E-F22E-4D5E-A8B2-32A31EAAFFCB}" destId="{2FFD51A5-BF32-489D-BEA9-FFECB81B108E}" srcOrd="0" destOrd="0" presId="urn:microsoft.com/office/officeart/2005/8/layout/venn1"/>
    <dgm:cxn modelId="{9C0D22B1-8D8A-4723-9CB0-DF82CB818A67}" srcId="{F3FC3D4A-B7BE-4FB5-AC3C-EE2AECCBFBF9}" destId="{654BF35C-1687-4814-8978-925D25224FA3}" srcOrd="4" destOrd="0" parTransId="{07FC2DCC-6753-4F58-B522-5DE59F8215F7}" sibTransId="{F7E0555F-E3D2-403D-B4AF-0756379C9F5E}"/>
    <dgm:cxn modelId="{BB1DC7A4-61FB-458A-BD84-3E9975A6E24B}" srcId="{F3FC3D4A-B7BE-4FB5-AC3C-EE2AECCBFBF9}" destId="{6A5643AA-45A8-4CD8-8147-66D389634C7C}" srcOrd="0" destOrd="0" parTransId="{420A45EF-6AE8-4482-B19C-F3D33D59F236}" sibTransId="{A756A844-D45B-4160-99FE-728EAB1615AE}"/>
    <dgm:cxn modelId="{BD304E65-254A-43D9-BCA0-B4EA71D91C82}" srcId="{F3FC3D4A-B7BE-4FB5-AC3C-EE2AECCBFBF9}" destId="{8093D157-BC18-4AB0-8251-73924EA466F2}" srcOrd="5" destOrd="0" parTransId="{A34A572A-BAFA-4EFE-923C-BDD36824D12A}" sibTransId="{BC124F50-A6D1-4789-BDEB-B3645DC44747}"/>
    <dgm:cxn modelId="{F16AE858-0891-4345-BFA9-7C44743AD22B}" type="presOf" srcId="{57AD0E74-8FAC-44B1-BBFE-05EC3912CE21}" destId="{B6334C3E-DCC3-4F4B-AEFE-47CEC36DDEF1}" srcOrd="0" destOrd="0" presId="urn:microsoft.com/office/officeart/2005/8/layout/venn1"/>
    <dgm:cxn modelId="{B266DE2B-2A2F-4F04-B7F8-3CD8B75F03D3}" type="presOf" srcId="{86B195C2-5E0E-4C4F-B492-7EECF47EDEEA}" destId="{91CEFC3E-D984-4F9F-A0A4-FC1F433804BA}" srcOrd="0" destOrd="0" presId="urn:microsoft.com/office/officeart/2005/8/layout/venn1"/>
    <dgm:cxn modelId="{264D3FE4-710C-4F31-BB42-D80FDC6CABFA}" type="presOf" srcId="{8093D157-BC18-4AB0-8251-73924EA466F2}" destId="{3C82B3A4-B147-4852-A1E2-315B990EF22E}" srcOrd="0" destOrd="0" presId="urn:microsoft.com/office/officeart/2005/8/layout/venn1"/>
    <dgm:cxn modelId="{5EEC09D3-8C04-49DD-B953-54584970575B}" type="presOf" srcId="{F3FC3D4A-B7BE-4FB5-AC3C-EE2AECCBFBF9}" destId="{0797B4A7-9AEB-432A-B0C4-0C9ADD199FFA}" srcOrd="0" destOrd="0" presId="urn:microsoft.com/office/officeart/2005/8/layout/venn1"/>
    <dgm:cxn modelId="{A4EF6A4D-DF21-4E7D-9B60-2C468857C985}" type="presOf" srcId="{39253C9A-5B12-48F4-8D5C-9C50177A5B5F}" destId="{C7FA59E7-B695-4C29-B729-3797C8184BFA}" srcOrd="0" destOrd="0" presId="urn:microsoft.com/office/officeart/2005/8/layout/venn1"/>
    <dgm:cxn modelId="{317F7DB3-1854-471F-9451-109C38789D8F}" srcId="{F3FC3D4A-B7BE-4FB5-AC3C-EE2AECCBFBF9}" destId="{57AD0E74-8FAC-44B1-BBFE-05EC3912CE21}" srcOrd="3" destOrd="0" parTransId="{4AAE6BE3-FC2B-4294-A372-1DAF068AD6EF}" sibTransId="{65B4852C-96C4-4C34-B511-9E24717B5C33}"/>
    <dgm:cxn modelId="{89F31C9D-6D2A-4C4B-B55D-380F97A024C6}" type="presOf" srcId="{654BF35C-1687-4814-8978-925D25224FA3}" destId="{94C5317C-327B-4932-B627-2DD44217838F}" srcOrd="0" destOrd="0" presId="urn:microsoft.com/office/officeart/2005/8/layout/venn1"/>
    <dgm:cxn modelId="{0116CA90-BAEF-4206-8FED-66A10D98B4AB}" type="presOf" srcId="{6A5643AA-45A8-4CD8-8147-66D389634C7C}" destId="{2A8AA724-8E74-4C77-991A-D3E8D2E1878E}" srcOrd="0" destOrd="0" presId="urn:microsoft.com/office/officeart/2005/8/layout/venn1"/>
    <dgm:cxn modelId="{8059AC25-FC0E-40FE-BF5D-B1B9DE95EE6D}" srcId="{F3FC3D4A-B7BE-4FB5-AC3C-EE2AECCBFBF9}" destId="{86B195C2-5E0E-4C4F-B492-7EECF47EDEEA}" srcOrd="6" destOrd="0" parTransId="{0C16324F-355F-4AE8-9885-182E9A1B9C65}" sibTransId="{B8AA740C-F78F-44E9-ACF7-2A013C3BDDC0}"/>
    <dgm:cxn modelId="{5844FD29-9694-45C1-BD07-05C0DA607CE2}" srcId="{F3FC3D4A-B7BE-4FB5-AC3C-EE2AECCBFBF9}" destId="{C820AC0E-F22E-4D5E-A8B2-32A31EAAFFCB}" srcOrd="1" destOrd="0" parTransId="{6E3C81B9-9539-47A4-A9A9-C2C445E22195}" sibTransId="{34DBBEE0-CA0F-4603-B46F-111B10AF3B08}"/>
    <dgm:cxn modelId="{1D9E8236-659F-4033-8FB7-69AE159A72BE}" type="presParOf" srcId="{0797B4A7-9AEB-432A-B0C4-0C9ADD199FFA}" destId="{F854B1EA-56A1-4504-8CD5-B390F5911123}" srcOrd="0" destOrd="0" presId="urn:microsoft.com/office/officeart/2005/8/layout/venn1"/>
    <dgm:cxn modelId="{3AC00EFA-E03A-4BC3-A77B-62B958B6CA59}" type="presParOf" srcId="{0797B4A7-9AEB-432A-B0C4-0C9ADD199FFA}" destId="{2A8AA724-8E74-4C77-991A-D3E8D2E1878E}" srcOrd="1" destOrd="0" presId="urn:microsoft.com/office/officeart/2005/8/layout/venn1"/>
    <dgm:cxn modelId="{546F6857-4169-4CED-97CB-3D501876218C}" type="presParOf" srcId="{0797B4A7-9AEB-432A-B0C4-0C9ADD199FFA}" destId="{57E1AF60-1A0B-4F6B-B2AE-D2F8E3B158C7}" srcOrd="2" destOrd="0" presId="urn:microsoft.com/office/officeart/2005/8/layout/venn1"/>
    <dgm:cxn modelId="{07865706-58D4-483E-8829-8813A091D968}" type="presParOf" srcId="{0797B4A7-9AEB-432A-B0C4-0C9ADD199FFA}" destId="{2FFD51A5-BF32-489D-BEA9-FFECB81B108E}" srcOrd="3" destOrd="0" presId="urn:microsoft.com/office/officeart/2005/8/layout/venn1"/>
    <dgm:cxn modelId="{629EDB3C-03EB-489C-9A80-2D84362C6D13}" type="presParOf" srcId="{0797B4A7-9AEB-432A-B0C4-0C9ADD199FFA}" destId="{AEE3AB61-FFBF-435E-9B72-BAAC6F24169C}" srcOrd="4" destOrd="0" presId="urn:microsoft.com/office/officeart/2005/8/layout/venn1"/>
    <dgm:cxn modelId="{2BD362E6-D77B-4ECF-B4C4-B232D14F466E}" type="presParOf" srcId="{0797B4A7-9AEB-432A-B0C4-0C9ADD199FFA}" destId="{C7FA59E7-B695-4C29-B729-3797C8184BFA}" srcOrd="5" destOrd="0" presId="urn:microsoft.com/office/officeart/2005/8/layout/venn1"/>
    <dgm:cxn modelId="{6DF63E68-E799-4468-A023-DB6A5C203477}" type="presParOf" srcId="{0797B4A7-9AEB-432A-B0C4-0C9ADD199FFA}" destId="{E9D4A6B2-4EC1-4DDD-AC64-69BC02F9E26A}" srcOrd="6" destOrd="0" presId="urn:microsoft.com/office/officeart/2005/8/layout/venn1"/>
    <dgm:cxn modelId="{EDCE149E-E714-47E4-9C19-528CF7C88B18}" type="presParOf" srcId="{0797B4A7-9AEB-432A-B0C4-0C9ADD199FFA}" destId="{B6334C3E-DCC3-4F4B-AEFE-47CEC36DDEF1}" srcOrd="7" destOrd="0" presId="urn:microsoft.com/office/officeart/2005/8/layout/venn1"/>
    <dgm:cxn modelId="{307C18CA-5860-4C15-9414-13F500D07F34}" type="presParOf" srcId="{0797B4A7-9AEB-432A-B0C4-0C9ADD199FFA}" destId="{355E5453-7463-41BE-BE5B-DF16858CA285}" srcOrd="8" destOrd="0" presId="urn:microsoft.com/office/officeart/2005/8/layout/venn1"/>
    <dgm:cxn modelId="{BD94FE8F-5407-4BB3-9456-8EB45A86B17E}" type="presParOf" srcId="{0797B4A7-9AEB-432A-B0C4-0C9ADD199FFA}" destId="{94C5317C-327B-4932-B627-2DD44217838F}" srcOrd="9" destOrd="0" presId="urn:microsoft.com/office/officeart/2005/8/layout/venn1"/>
    <dgm:cxn modelId="{EEA1745B-BE79-4ADD-8B17-4A2F4B7415AA}" type="presParOf" srcId="{0797B4A7-9AEB-432A-B0C4-0C9ADD199FFA}" destId="{0F921291-57D6-4EFE-B2B0-62F25413A6B0}" srcOrd="10" destOrd="0" presId="urn:microsoft.com/office/officeart/2005/8/layout/venn1"/>
    <dgm:cxn modelId="{B5FBBEF7-D385-489E-B5AF-EB093A5490F7}" type="presParOf" srcId="{0797B4A7-9AEB-432A-B0C4-0C9ADD199FFA}" destId="{3C82B3A4-B147-4852-A1E2-315B990EF22E}" srcOrd="11" destOrd="0" presId="urn:microsoft.com/office/officeart/2005/8/layout/venn1"/>
    <dgm:cxn modelId="{E81519FC-0C8E-4890-9C36-385EEB6DF631}" type="presParOf" srcId="{0797B4A7-9AEB-432A-B0C4-0C9ADD199FFA}" destId="{5D2B6D7E-CB6E-4374-95B2-96C43A02BC32}" srcOrd="12" destOrd="0" presId="urn:microsoft.com/office/officeart/2005/8/layout/venn1"/>
    <dgm:cxn modelId="{4836D425-0E69-4BA4-8894-F17C11316FA8}" type="presParOf" srcId="{0797B4A7-9AEB-432A-B0C4-0C9ADD199FFA}" destId="{91CEFC3E-D984-4F9F-A0A4-FC1F433804BA}" srcOrd="1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0254ED1-3ECB-4F47-ADC9-44BC71B328B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28AB7A6B-A433-4AE4-B55D-2910C8B5CF97}">
      <dgm:prSet custT="1"/>
      <dgm:spPr/>
      <dgm:t>
        <a:bodyPr/>
        <a:lstStyle/>
        <a:p>
          <a:pPr rtl="0"/>
          <a:r>
            <a:rPr lang="en-US" sz="2000" dirty="0" smtClean="0"/>
            <a:t>Teaching journals: written or recorded accounts of teaching experiences</a:t>
          </a:r>
          <a:endParaRPr lang="zh-CN" sz="2000" dirty="0"/>
        </a:p>
      </dgm:t>
    </dgm:pt>
    <dgm:pt modelId="{2E136E2D-4163-43F1-BAE6-DF7E1D98A768}" type="parTrans" cxnId="{1EBB1B11-5A2C-4179-8DFC-BFC5D535B616}">
      <dgm:prSet/>
      <dgm:spPr/>
      <dgm:t>
        <a:bodyPr/>
        <a:lstStyle/>
        <a:p>
          <a:endParaRPr lang="zh-CN" altLang="en-US"/>
        </a:p>
      </dgm:t>
    </dgm:pt>
    <dgm:pt modelId="{60DEAF99-57B6-49FD-856A-B1718471FB11}" type="sibTrans" cxnId="{1EBB1B11-5A2C-4179-8DFC-BFC5D535B616}">
      <dgm:prSet/>
      <dgm:spPr/>
      <dgm:t>
        <a:bodyPr/>
        <a:lstStyle/>
        <a:p>
          <a:endParaRPr lang="zh-CN" altLang="en-US"/>
        </a:p>
      </dgm:t>
    </dgm:pt>
    <dgm:pt modelId="{4F58D4E3-AFC4-4A1B-BA3F-E6486E2EC79D}">
      <dgm:prSet custT="1"/>
      <dgm:spPr/>
      <dgm:t>
        <a:bodyPr/>
        <a:lstStyle/>
        <a:p>
          <a:pPr rtl="0"/>
          <a:endParaRPr lang="zh-CN" sz="1800" dirty="0"/>
        </a:p>
      </dgm:t>
    </dgm:pt>
    <dgm:pt modelId="{527C261A-F692-4308-9937-B2E251E2CFF9}" type="parTrans" cxnId="{56614085-9092-41D9-B47C-A661AF146E25}">
      <dgm:prSet/>
      <dgm:spPr/>
      <dgm:t>
        <a:bodyPr/>
        <a:lstStyle/>
        <a:p>
          <a:endParaRPr lang="zh-CN" altLang="en-US"/>
        </a:p>
      </dgm:t>
    </dgm:pt>
    <dgm:pt modelId="{58C07CB9-DB66-4C4E-A8F8-1FF04573054A}" type="sibTrans" cxnId="{56614085-9092-41D9-B47C-A661AF146E25}">
      <dgm:prSet/>
      <dgm:spPr/>
      <dgm:t>
        <a:bodyPr/>
        <a:lstStyle/>
        <a:p>
          <a:endParaRPr lang="zh-CN" altLang="en-US"/>
        </a:p>
      </dgm:t>
    </dgm:pt>
    <dgm:pt modelId="{30052A66-81FA-4175-9B35-6A9585073BA4}">
      <dgm:prSet/>
      <dgm:spPr/>
      <dgm:t>
        <a:bodyPr/>
        <a:lstStyle/>
        <a:p>
          <a:pPr rtl="0"/>
          <a:r>
            <a:rPr lang="en-US" dirty="0" smtClean="0"/>
            <a:t>Surveys and questionnaires: administering a questionnaire or completing a survey, designed to collect information on a particular aspect of teaching or learning</a:t>
          </a:r>
          <a:r>
            <a:rPr lang="zh-CN" altLang="en-US" dirty="0" smtClean="0"/>
            <a:t>包括开放式和封闭式问卷（</a:t>
          </a:r>
          <a:r>
            <a:rPr lang="en-US" altLang="zh-CN" dirty="0" err="1" smtClean="0"/>
            <a:t>Likert</a:t>
          </a:r>
          <a:r>
            <a:rPr lang="en-US" altLang="zh-CN" dirty="0" smtClean="0"/>
            <a:t>  Scale</a:t>
          </a:r>
          <a:r>
            <a:rPr lang="zh-CN" altLang="en-US" dirty="0" smtClean="0"/>
            <a:t>）</a:t>
          </a:r>
          <a:endParaRPr lang="en-US" altLang="zh-CN" dirty="0" smtClean="0"/>
        </a:p>
        <a:p>
          <a:r>
            <a:rPr lang="zh-CN" altLang="en-US" dirty="0" smtClean="0"/>
            <a:t>问卷结构：说明、指导语、问题，其中说明包括调查者身份、目的、调查内容、为受试者保密的承诺和措施。指导语说明如何回答问题，问题包括受试者的个人信息和正式问题。最后有致谢词句。</a:t>
          </a:r>
          <a:endParaRPr lang="en-US" altLang="zh-CN" dirty="0" smtClean="0"/>
        </a:p>
        <a:p>
          <a:r>
            <a:rPr lang="zh-CN" altLang="en-US" dirty="0" smtClean="0"/>
            <a:t>参考他人问卷，进行适当修改</a:t>
          </a:r>
          <a:r>
            <a:rPr lang="en-US" altLang="zh-CN" dirty="0" smtClean="0"/>
            <a:t>;</a:t>
          </a:r>
        </a:p>
        <a:p>
          <a:r>
            <a:rPr lang="zh-CN" altLang="en-US" dirty="0" smtClean="0"/>
            <a:t>自己设计问卷，请专家评定并进行信度分析。</a:t>
          </a:r>
          <a:endParaRPr lang="zh-CN" dirty="0"/>
        </a:p>
      </dgm:t>
    </dgm:pt>
    <dgm:pt modelId="{1F759AEF-1F13-4CDA-958B-A6DEA59B723B}" type="parTrans" cxnId="{67C24F60-B2F8-499A-B5B3-2C39F5CCFFB7}">
      <dgm:prSet/>
      <dgm:spPr/>
      <dgm:t>
        <a:bodyPr/>
        <a:lstStyle/>
        <a:p>
          <a:endParaRPr lang="zh-CN" altLang="en-US"/>
        </a:p>
      </dgm:t>
    </dgm:pt>
    <dgm:pt modelId="{17C9B7D1-6D43-4761-9184-75039BA40E62}" type="sibTrans" cxnId="{67C24F60-B2F8-499A-B5B3-2C39F5CCFFB7}">
      <dgm:prSet/>
      <dgm:spPr/>
      <dgm:t>
        <a:bodyPr/>
        <a:lstStyle/>
        <a:p>
          <a:endParaRPr lang="zh-CN" altLang="en-US"/>
        </a:p>
      </dgm:t>
    </dgm:pt>
    <dgm:pt modelId="{B9A08822-E06A-4F53-8434-FFEE3D9D58E0}" type="pres">
      <dgm:prSet presAssocID="{60254ED1-3ECB-4F47-ADC9-44BC71B328B7}" presName="linear" presStyleCnt="0">
        <dgm:presLayoutVars>
          <dgm:animLvl val="lvl"/>
          <dgm:resizeHandles val="exact"/>
        </dgm:presLayoutVars>
      </dgm:prSet>
      <dgm:spPr/>
      <dgm:t>
        <a:bodyPr/>
        <a:lstStyle/>
        <a:p>
          <a:endParaRPr lang="zh-CN" altLang="en-US"/>
        </a:p>
      </dgm:t>
    </dgm:pt>
    <dgm:pt modelId="{918C34C0-1E06-4F0E-8774-C9117587816A}" type="pres">
      <dgm:prSet presAssocID="{28AB7A6B-A433-4AE4-B55D-2910C8B5CF97}" presName="parentText" presStyleLbl="node1" presStyleIdx="0" presStyleCnt="3" custLinFactNeighborX="-85" custLinFactNeighborY="-82048">
        <dgm:presLayoutVars>
          <dgm:chMax val="0"/>
          <dgm:bulletEnabled val="1"/>
        </dgm:presLayoutVars>
      </dgm:prSet>
      <dgm:spPr/>
      <dgm:t>
        <a:bodyPr/>
        <a:lstStyle/>
        <a:p>
          <a:endParaRPr lang="zh-CN" altLang="en-US"/>
        </a:p>
      </dgm:t>
    </dgm:pt>
    <dgm:pt modelId="{1FFA07D2-6883-4B1E-8C79-8D9309843810}" type="pres">
      <dgm:prSet presAssocID="{60DEAF99-57B6-49FD-856A-B1718471FB11}" presName="spacer" presStyleCnt="0"/>
      <dgm:spPr/>
    </dgm:pt>
    <dgm:pt modelId="{FACA0CA2-3C60-4C0F-9048-C9368A50B471}" type="pres">
      <dgm:prSet presAssocID="{4F58D4E3-AFC4-4A1B-BA3F-E6486E2EC79D}" presName="parentText" presStyleLbl="node1" presStyleIdx="1" presStyleCnt="3" custLinFactNeighborX="-85" custLinFactNeighborY="-42303">
        <dgm:presLayoutVars>
          <dgm:chMax val="0"/>
          <dgm:bulletEnabled val="1"/>
        </dgm:presLayoutVars>
      </dgm:prSet>
      <dgm:spPr/>
      <dgm:t>
        <a:bodyPr/>
        <a:lstStyle/>
        <a:p>
          <a:endParaRPr lang="zh-CN" altLang="en-US"/>
        </a:p>
      </dgm:t>
    </dgm:pt>
    <dgm:pt modelId="{D121C1EC-FA3B-4CA7-885B-ECFBB4212985}" type="pres">
      <dgm:prSet presAssocID="{58C07CB9-DB66-4C4E-A8F8-1FF04573054A}" presName="spacer" presStyleCnt="0"/>
      <dgm:spPr/>
    </dgm:pt>
    <dgm:pt modelId="{6FBE8BDF-86AF-40CF-B8DE-B8612A309C0E}" type="pres">
      <dgm:prSet presAssocID="{30052A66-81FA-4175-9B35-6A9585073BA4}" presName="parentText" presStyleLbl="node1" presStyleIdx="2" presStyleCnt="3">
        <dgm:presLayoutVars>
          <dgm:chMax val="0"/>
          <dgm:bulletEnabled val="1"/>
        </dgm:presLayoutVars>
      </dgm:prSet>
      <dgm:spPr/>
      <dgm:t>
        <a:bodyPr/>
        <a:lstStyle/>
        <a:p>
          <a:endParaRPr lang="zh-CN" altLang="en-US"/>
        </a:p>
      </dgm:t>
    </dgm:pt>
  </dgm:ptLst>
  <dgm:cxnLst>
    <dgm:cxn modelId="{56614085-9092-41D9-B47C-A661AF146E25}" srcId="{60254ED1-3ECB-4F47-ADC9-44BC71B328B7}" destId="{4F58D4E3-AFC4-4A1B-BA3F-E6486E2EC79D}" srcOrd="1" destOrd="0" parTransId="{527C261A-F692-4308-9937-B2E251E2CFF9}" sibTransId="{58C07CB9-DB66-4C4E-A8F8-1FF04573054A}"/>
    <dgm:cxn modelId="{33D859EC-2925-476B-AA43-2949F8E9D7F3}" type="presOf" srcId="{4F58D4E3-AFC4-4A1B-BA3F-E6486E2EC79D}" destId="{FACA0CA2-3C60-4C0F-9048-C9368A50B471}" srcOrd="0" destOrd="0" presId="urn:microsoft.com/office/officeart/2005/8/layout/vList2"/>
    <dgm:cxn modelId="{67C24F60-B2F8-499A-B5B3-2C39F5CCFFB7}" srcId="{60254ED1-3ECB-4F47-ADC9-44BC71B328B7}" destId="{30052A66-81FA-4175-9B35-6A9585073BA4}" srcOrd="2" destOrd="0" parTransId="{1F759AEF-1F13-4CDA-958B-A6DEA59B723B}" sibTransId="{17C9B7D1-6D43-4761-9184-75039BA40E62}"/>
    <dgm:cxn modelId="{D339ED66-8929-46BB-8E3E-27FE83C67AD3}" type="presOf" srcId="{28AB7A6B-A433-4AE4-B55D-2910C8B5CF97}" destId="{918C34C0-1E06-4F0E-8774-C9117587816A}" srcOrd="0" destOrd="0" presId="urn:microsoft.com/office/officeart/2005/8/layout/vList2"/>
    <dgm:cxn modelId="{31F49A0C-F4EB-42A4-8D60-C1F24CC4B3C0}" type="presOf" srcId="{60254ED1-3ECB-4F47-ADC9-44BC71B328B7}" destId="{B9A08822-E06A-4F53-8434-FFEE3D9D58E0}" srcOrd="0" destOrd="0" presId="urn:microsoft.com/office/officeart/2005/8/layout/vList2"/>
    <dgm:cxn modelId="{1EBB1B11-5A2C-4179-8DFC-BFC5D535B616}" srcId="{60254ED1-3ECB-4F47-ADC9-44BC71B328B7}" destId="{28AB7A6B-A433-4AE4-B55D-2910C8B5CF97}" srcOrd="0" destOrd="0" parTransId="{2E136E2D-4163-43F1-BAE6-DF7E1D98A768}" sibTransId="{60DEAF99-57B6-49FD-856A-B1718471FB11}"/>
    <dgm:cxn modelId="{5B015A16-1CE4-41E1-95E3-62873A39E9D8}" type="presOf" srcId="{30052A66-81FA-4175-9B35-6A9585073BA4}" destId="{6FBE8BDF-86AF-40CF-B8DE-B8612A309C0E}" srcOrd="0" destOrd="0" presId="urn:microsoft.com/office/officeart/2005/8/layout/vList2"/>
    <dgm:cxn modelId="{E6C9D63E-8D66-48DB-9D35-D155502CD069}" type="presParOf" srcId="{B9A08822-E06A-4F53-8434-FFEE3D9D58E0}" destId="{918C34C0-1E06-4F0E-8774-C9117587816A}" srcOrd="0" destOrd="0" presId="urn:microsoft.com/office/officeart/2005/8/layout/vList2"/>
    <dgm:cxn modelId="{93B32A64-9BFD-427E-95EF-39B29819BFE2}" type="presParOf" srcId="{B9A08822-E06A-4F53-8434-FFEE3D9D58E0}" destId="{1FFA07D2-6883-4B1E-8C79-8D9309843810}" srcOrd="1" destOrd="0" presId="urn:microsoft.com/office/officeart/2005/8/layout/vList2"/>
    <dgm:cxn modelId="{369D26C5-2497-46B0-B62C-B3C5F2D6BDDB}" type="presParOf" srcId="{B9A08822-E06A-4F53-8434-FFEE3D9D58E0}" destId="{FACA0CA2-3C60-4C0F-9048-C9368A50B471}" srcOrd="2" destOrd="0" presId="urn:microsoft.com/office/officeart/2005/8/layout/vList2"/>
    <dgm:cxn modelId="{9C96C4F8-FDE5-43D3-B999-296EBE24F781}" type="presParOf" srcId="{B9A08822-E06A-4F53-8434-FFEE3D9D58E0}" destId="{D121C1EC-FA3B-4CA7-885B-ECFBB4212985}" srcOrd="3" destOrd="0" presId="urn:microsoft.com/office/officeart/2005/8/layout/vList2"/>
    <dgm:cxn modelId="{08560029-2A44-482B-82E3-2AA9172063D9}" type="presParOf" srcId="{B9A08822-E06A-4F53-8434-FFEE3D9D58E0}" destId="{6FBE8BDF-86AF-40CF-B8DE-B8612A309C0E}"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68CE080-84C2-42DB-A95B-A2B20AEBDC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A451A157-1F69-44D7-85D8-C1FB7CCBCD44}">
      <dgm:prSet custT="1"/>
      <dgm:spPr/>
      <dgm:t>
        <a:bodyPr/>
        <a:lstStyle/>
        <a:p>
          <a:pPr rtl="0"/>
          <a:r>
            <a:rPr lang="en-US" sz="1800" dirty="0" smtClean="0"/>
            <a:t>Audio and video recordings: recordings of a lesson, or part of a lesson</a:t>
          </a:r>
          <a:endParaRPr lang="zh-CN" sz="1800" dirty="0"/>
        </a:p>
      </dgm:t>
    </dgm:pt>
    <dgm:pt modelId="{E64DD9C6-FA61-482D-BD02-A20430CC13D7}" type="parTrans" cxnId="{FAE7A83B-847B-4937-B87E-D40A705C968D}">
      <dgm:prSet/>
      <dgm:spPr/>
      <dgm:t>
        <a:bodyPr/>
        <a:lstStyle/>
        <a:p>
          <a:endParaRPr lang="zh-CN" altLang="en-US"/>
        </a:p>
      </dgm:t>
    </dgm:pt>
    <dgm:pt modelId="{711624D5-EC47-41AC-8E03-D7C49B4B4FCB}" type="sibTrans" cxnId="{FAE7A83B-847B-4937-B87E-D40A705C968D}">
      <dgm:prSet/>
      <dgm:spPr/>
      <dgm:t>
        <a:bodyPr/>
        <a:lstStyle/>
        <a:p>
          <a:endParaRPr lang="zh-CN" altLang="en-US"/>
        </a:p>
      </dgm:t>
    </dgm:pt>
    <dgm:pt modelId="{FF954B9D-A3F5-48B4-B65B-5ACC49388C96}">
      <dgm:prSet/>
      <dgm:spPr/>
      <dgm:t>
        <a:bodyPr/>
        <a:lstStyle/>
        <a:p>
          <a:pPr rtl="0"/>
          <a:r>
            <a:rPr lang="en-US" dirty="0" smtClean="0"/>
            <a:t>Observation: tasks completed by a student teacher observing a cooperating teacher’s class, or peer observation(visiting colleague’s class) </a:t>
          </a:r>
          <a:r>
            <a:rPr lang="zh-CN" altLang="en-US" dirty="0" smtClean="0"/>
            <a:t>：确定观察问题</a:t>
          </a:r>
        </a:p>
        <a:p>
          <a:r>
            <a:rPr lang="en-US" altLang="zh-CN" dirty="0" smtClean="0"/>
            <a:t>--</a:t>
          </a:r>
          <a:r>
            <a:rPr lang="zh-CN" altLang="en-US" dirty="0" smtClean="0"/>
            <a:t>制定观察计划：</a:t>
          </a:r>
          <a:r>
            <a:rPr lang="en-US" altLang="zh-CN" dirty="0" smtClean="0"/>
            <a:t>1</a:t>
          </a:r>
          <a:r>
            <a:rPr lang="zh-CN" altLang="en-US" dirty="0" smtClean="0"/>
            <a:t>、对象、内容和范围；</a:t>
          </a:r>
          <a:r>
            <a:rPr lang="en-US" altLang="zh-CN" dirty="0" smtClean="0"/>
            <a:t>2</a:t>
          </a:r>
          <a:r>
            <a:rPr lang="zh-CN" altLang="en-US" dirty="0" smtClean="0"/>
            <a:t>、地点；</a:t>
          </a:r>
          <a:r>
            <a:rPr lang="en-US" altLang="zh-CN" dirty="0" smtClean="0"/>
            <a:t>3</a:t>
          </a:r>
          <a:r>
            <a:rPr lang="zh-CN" altLang="en-US" dirty="0" smtClean="0"/>
            <a:t>、观察的时刻、时间长度和次数；</a:t>
          </a:r>
          <a:r>
            <a:rPr lang="en-US" altLang="zh-CN" dirty="0" smtClean="0"/>
            <a:t>4</a:t>
          </a:r>
          <a:r>
            <a:rPr lang="zh-CN" altLang="en-US" dirty="0" smtClean="0"/>
            <a:t>、方式、手段；</a:t>
          </a:r>
          <a:r>
            <a:rPr lang="en-US" altLang="zh-CN" dirty="0" smtClean="0"/>
            <a:t>5</a:t>
          </a:r>
          <a:r>
            <a:rPr lang="zh-CN" altLang="en-US" dirty="0" smtClean="0"/>
            <a:t>、效度；</a:t>
          </a:r>
          <a:r>
            <a:rPr lang="en-US" altLang="zh-CN" dirty="0" smtClean="0"/>
            <a:t>6</a:t>
          </a:r>
          <a:r>
            <a:rPr lang="zh-CN" altLang="en-US" dirty="0" smtClean="0"/>
            <a:t>、伦理问题</a:t>
          </a:r>
        </a:p>
        <a:p>
          <a:r>
            <a:rPr lang="en-US" altLang="zh-CN" dirty="0" smtClean="0"/>
            <a:t>--</a:t>
          </a:r>
          <a:r>
            <a:rPr lang="zh-CN" altLang="en-US" dirty="0" smtClean="0"/>
            <a:t>设计观察提纲：</a:t>
          </a:r>
          <a:r>
            <a:rPr lang="en-US" altLang="zh-CN" dirty="0" smtClean="0"/>
            <a:t>1</a:t>
          </a:r>
          <a:r>
            <a:rPr lang="zh-CN" altLang="en-US" dirty="0" smtClean="0"/>
            <a:t>、谁？</a:t>
          </a:r>
          <a:r>
            <a:rPr lang="en-US" altLang="zh-CN" dirty="0" smtClean="0"/>
            <a:t>2</a:t>
          </a:r>
          <a:r>
            <a:rPr lang="zh-CN" altLang="en-US" dirty="0" smtClean="0"/>
            <a:t>、什么？</a:t>
          </a:r>
          <a:r>
            <a:rPr lang="en-US" altLang="zh-CN" dirty="0" smtClean="0"/>
            <a:t>3</a:t>
          </a:r>
          <a:r>
            <a:rPr lang="zh-CN" altLang="en-US" dirty="0" smtClean="0"/>
            <a:t>、何时？</a:t>
          </a:r>
          <a:r>
            <a:rPr lang="en-US" altLang="zh-CN" dirty="0" smtClean="0"/>
            <a:t>4</a:t>
          </a:r>
          <a:r>
            <a:rPr lang="zh-CN" altLang="en-US" dirty="0" smtClean="0"/>
            <a:t>、何地？</a:t>
          </a:r>
          <a:r>
            <a:rPr lang="en-US" altLang="zh-CN" dirty="0" smtClean="0"/>
            <a:t>5</a:t>
          </a:r>
          <a:r>
            <a:rPr lang="zh-CN" altLang="en-US" dirty="0" smtClean="0"/>
            <a:t>、如何？</a:t>
          </a:r>
          <a:r>
            <a:rPr lang="en-US" altLang="zh-CN" dirty="0" smtClean="0"/>
            <a:t>6</a:t>
          </a:r>
          <a:r>
            <a:rPr lang="zh-CN" altLang="en-US" dirty="0" smtClean="0"/>
            <a:t>、为什么？</a:t>
          </a:r>
          <a:endParaRPr lang="en-US" altLang="zh-CN" dirty="0" smtClean="0"/>
        </a:p>
        <a:p>
          <a:r>
            <a:rPr lang="en-US" altLang="zh-CN" dirty="0" smtClean="0"/>
            <a:t>--Checklist</a:t>
          </a:r>
          <a:endParaRPr lang="zh-CN" dirty="0"/>
        </a:p>
      </dgm:t>
    </dgm:pt>
    <dgm:pt modelId="{6C5EB7A8-C06C-4D3C-A8FB-D6F10F9F6EA7}" type="parTrans" cxnId="{36BC6F2F-F1BE-4F67-934D-8EC891B35AF1}">
      <dgm:prSet/>
      <dgm:spPr/>
      <dgm:t>
        <a:bodyPr/>
        <a:lstStyle/>
        <a:p>
          <a:endParaRPr lang="zh-CN" altLang="en-US"/>
        </a:p>
      </dgm:t>
    </dgm:pt>
    <dgm:pt modelId="{A586F33B-0CE0-462D-B909-D93068F01D02}" type="sibTrans" cxnId="{36BC6F2F-F1BE-4F67-934D-8EC891B35AF1}">
      <dgm:prSet/>
      <dgm:spPr/>
      <dgm:t>
        <a:bodyPr/>
        <a:lstStyle/>
        <a:p>
          <a:endParaRPr lang="zh-CN" altLang="en-US"/>
        </a:p>
      </dgm:t>
    </dgm:pt>
    <dgm:pt modelId="{C44141F1-59A8-4C3F-90D2-3531BC029184}">
      <dgm:prSet custT="1"/>
      <dgm:spPr/>
      <dgm:t>
        <a:bodyPr/>
        <a:lstStyle/>
        <a:p>
          <a:pPr rtl="0"/>
          <a:r>
            <a:rPr lang="en-US" sz="1600" dirty="0" smtClean="0"/>
            <a:t>Action research: implementation of an action plan designed to bring about change in some aspect of the teacher’s class with subsequent monitoring of the effects of the innovation</a:t>
          </a:r>
          <a:r>
            <a:rPr lang="zh-CN" altLang="en-US" sz="1600" dirty="0" smtClean="0"/>
            <a:t>，</a:t>
          </a:r>
          <a:r>
            <a:rPr lang="zh-CN" altLang="en-US" sz="1600" dirty="0" smtClean="0">
              <a:solidFill>
                <a:schemeClr val="bg1"/>
              </a:solidFill>
            </a:rPr>
            <a:t>特征：</a:t>
          </a:r>
          <a:r>
            <a:rPr lang="en-US" altLang="zh-CN" sz="1600" dirty="0" smtClean="0">
              <a:solidFill>
                <a:schemeClr val="bg1"/>
              </a:solidFill>
            </a:rPr>
            <a:t>1</a:t>
          </a:r>
          <a:r>
            <a:rPr lang="zh-CN" altLang="en-US" sz="1600" dirty="0" smtClean="0">
              <a:solidFill>
                <a:schemeClr val="bg1"/>
              </a:solidFill>
            </a:rPr>
            <a:t>、以实践为导向；</a:t>
          </a:r>
          <a:r>
            <a:rPr lang="en-US" altLang="zh-CN" sz="1600" dirty="0" smtClean="0">
              <a:solidFill>
                <a:schemeClr val="bg1"/>
              </a:solidFill>
            </a:rPr>
            <a:t>2</a:t>
          </a:r>
          <a:r>
            <a:rPr lang="zh-CN" altLang="en-US" sz="1600" dirty="0" smtClean="0">
              <a:solidFill>
                <a:schemeClr val="bg1"/>
              </a:solidFill>
            </a:rPr>
            <a:t>、协同合作；</a:t>
          </a:r>
          <a:r>
            <a:rPr lang="en-US" altLang="zh-CN" sz="1600" dirty="0" smtClean="0">
              <a:solidFill>
                <a:schemeClr val="bg1"/>
              </a:solidFill>
            </a:rPr>
            <a:t>3</a:t>
          </a:r>
          <a:r>
            <a:rPr lang="zh-CN" altLang="en-US" sz="1600" dirty="0" smtClean="0">
              <a:solidFill>
                <a:schemeClr val="bg1"/>
              </a:solidFill>
            </a:rPr>
            <a:t>、反省思考</a:t>
          </a:r>
          <a:endParaRPr lang="zh-CN" sz="1600" dirty="0">
            <a:solidFill>
              <a:schemeClr val="bg1"/>
            </a:solidFill>
          </a:endParaRPr>
        </a:p>
      </dgm:t>
    </dgm:pt>
    <dgm:pt modelId="{0B070639-4922-45F6-997C-5CA2365F6D58}" type="parTrans" cxnId="{3D98C195-95E3-49DD-9A02-8B4971C64842}">
      <dgm:prSet/>
      <dgm:spPr/>
      <dgm:t>
        <a:bodyPr/>
        <a:lstStyle/>
        <a:p>
          <a:endParaRPr lang="zh-CN" altLang="en-US"/>
        </a:p>
      </dgm:t>
    </dgm:pt>
    <dgm:pt modelId="{45DE99AE-3016-4999-A7CD-0C5423153441}" type="sibTrans" cxnId="{3D98C195-95E3-49DD-9A02-8B4971C64842}">
      <dgm:prSet/>
      <dgm:spPr/>
      <dgm:t>
        <a:bodyPr/>
        <a:lstStyle/>
        <a:p>
          <a:endParaRPr lang="zh-CN" altLang="en-US"/>
        </a:p>
      </dgm:t>
    </dgm:pt>
    <dgm:pt modelId="{E3F77ADF-C9C7-4C27-88FE-1351357A627E}" type="pres">
      <dgm:prSet presAssocID="{C68CE080-84C2-42DB-A95B-A2B20AEBDC18}" presName="linear" presStyleCnt="0">
        <dgm:presLayoutVars>
          <dgm:animLvl val="lvl"/>
          <dgm:resizeHandles val="exact"/>
        </dgm:presLayoutVars>
      </dgm:prSet>
      <dgm:spPr/>
      <dgm:t>
        <a:bodyPr/>
        <a:lstStyle/>
        <a:p>
          <a:endParaRPr lang="zh-CN" altLang="en-US"/>
        </a:p>
      </dgm:t>
    </dgm:pt>
    <dgm:pt modelId="{4EAA2EA6-6FF5-4BCE-9B3E-F873422D1A45}" type="pres">
      <dgm:prSet presAssocID="{A451A157-1F69-44D7-85D8-C1FB7CCBCD44}" presName="parentText" presStyleLbl="node1" presStyleIdx="0" presStyleCnt="3">
        <dgm:presLayoutVars>
          <dgm:chMax val="0"/>
          <dgm:bulletEnabled val="1"/>
        </dgm:presLayoutVars>
      </dgm:prSet>
      <dgm:spPr/>
      <dgm:t>
        <a:bodyPr/>
        <a:lstStyle/>
        <a:p>
          <a:endParaRPr lang="zh-CN" altLang="en-US"/>
        </a:p>
      </dgm:t>
    </dgm:pt>
    <dgm:pt modelId="{C97DF8C5-7D63-433E-BC4C-22CC62508FCF}" type="pres">
      <dgm:prSet presAssocID="{711624D5-EC47-41AC-8E03-D7C49B4B4FCB}" presName="spacer" presStyleCnt="0"/>
      <dgm:spPr/>
    </dgm:pt>
    <dgm:pt modelId="{632AE293-05A9-464D-BBB6-2D19E7795BBC}" type="pres">
      <dgm:prSet presAssocID="{FF954B9D-A3F5-48B4-B65B-5ACC49388C96}" presName="parentText" presStyleLbl="node1" presStyleIdx="1" presStyleCnt="3">
        <dgm:presLayoutVars>
          <dgm:chMax val="0"/>
          <dgm:bulletEnabled val="1"/>
        </dgm:presLayoutVars>
      </dgm:prSet>
      <dgm:spPr/>
      <dgm:t>
        <a:bodyPr/>
        <a:lstStyle/>
        <a:p>
          <a:endParaRPr lang="zh-CN" altLang="en-US"/>
        </a:p>
      </dgm:t>
    </dgm:pt>
    <dgm:pt modelId="{537E670E-A6AB-4477-8A1D-3416C48B04A1}" type="pres">
      <dgm:prSet presAssocID="{A586F33B-0CE0-462D-B909-D93068F01D02}" presName="spacer" presStyleCnt="0"/>
      <dgm:spPr/>
    </dgm:pt>
    <dgm:pt modelId="{BD79D7D9-1BEB-4F67-BBBD-D14DA46213F8}" type="pres">
      <dgm:prSet presAssocID="{C44141F1-59A8-4C3F-90D2-3531BC029184}" presName="parentText" presStyleLbl="node1" presStyleIdx="2" presStyleCnt="3">
        <dgm:presLayoutVars>
          <dgm:chMax val="0"/>
          <dgm:bulletEnabled val="1"/>
        </dgm:presLayoutVars>
      </dgm:prSet>
      <dgm:spPr/>
      <dgm:t>
        <a:bodyPr/>
        <a:lstStyle/>
        <a:p>
          <a:endParaRPr lang="zh-CN" altLang="en-US"/>
        </a:p>
      </dgm:t>
    </dgm:pt>
  </dgm:ptLst>
  <dgm:cxnLst>
    <dgm:cxn modelId="{59768B64-4A1B-4273-803D-8AABC8F85785}" type="presOf" srcId="{C68CE080-84C2-42DB-A95B-A2B20AEBDC18}" destId="{E3F77ADF-C9C7-4C27-88FE-1351357A627E}" srcOrd="0" destOrd="0" presId="urn:microsoft.com/office/officeart/2005/8/layout/vList2"/>
    <dgm:cxn modelId="{C4724ACA-5D37-4DC1-A80E-2F1118BE5264}" type="presOf" srcId="{A451A157-1F69-44D7-85D8-C1FB7CCBCD44}" destId="{4EAA2EA6-6FF5-4BCE-9B3E-F873422D1A45}" srcOrd="0" destOrd="0" presId="urn:microsoft.com/office/officeart/2005/8/layout/vList2"/>
    <dgm:cxn modelId="{FAE7A83B-847B-4937-B87E-D40A705C968D}" srcId="{C68CE080-84C2-42DB-A95B-A2B20AEBDC18}" destId="{A451A157-1F69-44D7-85D8-C1FB7CCBCD44}" srcOrd="0" destOrd="0" parTransId="{E64DD9C6-FA61-482D-BD02-A20430CC13D7}" sibTransId="{711624D5-EC47-41AC-8E03-D7C49B4B4FCB}"/>
    <dgm:cxn modelId="{36BC6F2F-F1BE-4F67-934D-8EC891B35AF1}" srcId="{C68CE080-84C2-42DB-A95B-A2B20AEBDC18}" destId="{FF954B9D-A3F5-48B4-B65B-5ACC49388C96}" srcOrd="1" destOrd="0" parTransId="{6C5EB7A8-C06C-4D3C-A8FB-D6F10F9F6EA7}" sibTransId="{A586F33B-0CE0-462D-B909-D93068F01D02}"/>
    <dgm:cxn modelId="{8BD18D93-286A-4A73-9562-1CE13BE13350}" type="presOf" srcId="{C44141F1-59A8-4C3F-90D2-3531BC029184}" destId="{BD79D7D9-1BEB-4F67-BBBD-D14DA46213F8}" srcOrd="0" destOrd="0" presId="urn:microsoft.com/office/officeart/2005/8/layout/vList2"/>
    <dgm:cxn modelId="{3D98C195-95E3-49DD-9A02-8B4971C64842}" srcId="{C68CE080-84C2-42DB-A95B-A2B20AEBDC18}" destId="{C44141F1-59A8-4C3F-90D2-3531BC029184}" srcOrd="2" destOrd="0" parTransId="{0B070639-4922-45F6-997C-5CA2365F6D58}" sibTransId="{45DE99AE-3016-4999-A7CD-0C5423153441}"/>
    <dgm:cxn modelId="{9526E336-927B-4DBB-9231-3CC0F94A1DB8}" type="presOf" srcId="{FF954B9D-A3F5-48B4-B65B-5ACC49388C96}" destId="{632AE293-05A9-464D-BBB6-2D19E7795BBC}" srcOrd="0" destOrd="0" presId="urn:microsoft.com/office/officeart/2005/8/layout/vList2"/>
    <dgm:cxn modelId="{4774992D-4267-427C-AC65-6A1C48E154D0}" type="presParOf" srcId="{E3F77ADF-C9C7-4C27-88FE-1351357A627E}" destId="{4EAA2EA6-6FF5-4BCE-9B3E-F873422D1A45}" srcOrd="0" destOrd="0" presId="urn:microsoft.com/office/officeart/2005/8/layout/vList2"/>
    <dgm:cxn modelId="{2870F878-71E6-48E8-9E0B-64C290F027C6}" type="presParOf" srcId="{E3F77ADF-C9C7-4C27-88FE-1351357A627E}" destId="{C97DF8C5-7D63-433E-BC4C-22CC62508FCF}" srcOrd="1" destOrd="0" presId="urn:microsoft.com/office/officeart/2005/8/layout/vList2"/>
    <dgm:cxn modelId="{430F58BA-320E-4ABA-8176-FE93009A5875}" type="presParOf" srcId="{E3F77ADF-C9C7-4C27-88FE-1351357A627E}" destId="{632AE293-05A9-464D-BBB6-2D19E7795BBC}" srcOrd="2" destOrd="0" presId="urn:microsoft.com/office/officeart/2005/8/layout/vList2"/>
    <dgm:cxn modelId="{5A3479D8-E105-4C3F-B85B-222461221230}" type="presParOf" srcId="{E3F77ADF-C9C7-4C27-88FE-1351357A627E}" destId="{537E670E-A6AB-4477-8A1D-3416C48B04A1}" srcOrd="3" destOrd="0" presId="urn:microsoft.com/office/officeart/2005/8/layout/vList2"/>
    <dgm:cxn modelId="{130DE997-5498-46ED-97E2-1FD980A10618}" type="presParOf" srcId="{E3F77ADF-C9C7-4C27-88FE-1351357A627E}" destId="{BD79D7D9-1BEB-4F67-BBBD-D14DA46213F8}"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99C5223-F7D7-4491-8234-51F967F384D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BC0235DD-406D-428F-9DAE-B74D5E4DACAA}">
      <dgm:prSet/>
      <dgm:spPr/>
      <dgm:t>
        <a:bodyPr/>
        <a:lstStyle/>
        <a:p>
          <a:pPr algn="l" rtl="0"/>
          <a:r>
            <a:rPr lang="zh-CN" b="1" dirty="0" smtClean="0"/>
            <a:t>相关文献表明：质化研究可用于研究课程内容、教学方法、教师知识、课堂决策、课堂话语、教师认知、学习者因素、学习过程等</a:t>
          </a:r>
          <a:r>
            <a:rPr lang="zh-CN" dirty="0" smtClean="0"/>
            <a:t>。</a:t>
          </a:r>
          <a:endParaRPr lang="en-US" dirty="0"/>
        </a:p>
      </dgm:t>
    </dgm:pt>
    <dgm:pt modelId="{574FDBDD-DC8F-4EF7-8300-B1CDA8B8DB08}" type="parTrans" cxnId="{F736A39B-54D1-4B68-8CCD-F6A1289544B8}">
      <dgm:prSet/>
      <dgm:spPr/>
      <dgm:t>
        <a:bodyPr/>
        <a:lstStyle/>
        <a:p>
          <a:endParaRPr lang="zh-CN" altLang="en-US"/>
        </a:p>
      </dgm:t>
    </dgm:pt>
    <dgm:pt modelId="{3BC4EC4D-5C72-4E3D-A322-B55C84008F54}" type="sibTrans" cxnId="{F736A39B-54D1-4B68-8CCD-F6A1289544B8}">
      <dgm:prSet/>
      <dgm:spPr/>
      <dgm:t>
        <a:bodyPr/>
        <a:lstStyle/>
        <a:p>
          <a:endParaRPr lang="zh-CN" altLang="en-US"/>
        </a:p>
      </dgm:t>
    </dgm:pt>
    <dgm:pt modelId="{0CAF45A2-BF25-457E-BA83-A7B100402AE4}">
      <dgm:prSet/>
      <dgm:spPr/>
      <dgm:t>
        <a:bodyPr/>
        <a:lstStyle/>
        <a:p>
          <a:pPr algn="l" rtl="0"/>
          <a:r>
            <a:rPr lang="zh-CN" b="1" dirty="0" smtClean="0">
              <a:latin typeface="黑体" pitchFamily="2" charset="-122"/>
              <a:ea typeface="黑体" pitchFamily="2" charset="-122"/>
            </a:rPr>
            <a:t>文秋芳等（</a:t>
          </a:r>
          <a:r>
            <a:rPr lang="en-US" b="1" dirty="0" smtClean="0">
              <a:latin typeface="黑体" pitchFamily="2" charset="-122"/>
              <a:ea typeface="黑体" pitchFamily="2" charset="-122"/>
            </a:rPr>
            <a:t>2012</a:t>
          </a:r>
          <a:r>
            <a:rPr lang="zh-CN" b="1" dirty="0" smtClean="0">
              <a:latin typeface="黑体" pitchFamily="2" charset="-122"/>
              <a:ea typeface="黑体" pitchFamily="2" charset="-122"/>
            </a:rPr>
            <a:t>）认为教学研究：</a:t>
          </a:r>
          <a:endParaRPr lang="en-US" b="1" dirty="0">
            <a:latin typeface="黑体" pitchFamily="2" charset="-122"/>
            <a:ea typeface="黑体" pitchFamily="2" charset="-122"/>
          </a:endParaRPr>
        </a:p>
      </dgm:t>
    </dgm:pt>
    <dgm:pt modelId="{FD7E607E-0E26-47E6-BDC4-5A2D325EA132}" type="parTrans" cxnId="{32F7AE92-8BD5-423B-942B-240FCAF58D85}">
      <dgm:prSet/>
      <dgm:spPr/>
      <dgm:t>
        <a:bodyPr/>
        <a:lstStyle/>
        <a:p>
          <a:endParaRPr lang="zh-CN" altLang="en-US"/>
        </a:p>
      </dgm:t>
    </dgm:pt>
    <dgm:pt modelId="{83E97B3F-34BE-4DAE-BF05-B7C5FEF18A6D}" type="sibTrans" cxnId="{32F7AE92-8BD5-423B-942B-240FCAF58D85}">
      <dgm:prSet/>
      <dgm:spPr/>
      <dgm:t>
        <a:bodyPr/>
        <a:lstStyle/>
        <a:p>
          <a:endParaRPr lang="zh-CN" altLang="en-US"/>
        </a:p>
      </dgm:t>
    </dgm:pt>
    <dgm:pt modelId="{4D544053-233E-405E-8794-0DC9942EBDE1}">
      <dgm:prSet/>
      <dgm:spPr/>
      <dgm:t>
        <a:bodyPr/>
        <a:lstStyle/>
        <a:p>
          <a:pPr rtl="0"/>
          <a:r>
            <a:rPr lang="zh-CN" dirty="0" smtClean="0"/>
            <a:t>质化研究（个案研究，</a:t>
          </a:r>
          <a:r>
            <a:rPr lang="en-US" dirty="0" smtClean="0"/>
            <a:t> </a:t>
          </a:r>
          <a:r>
            <a:rPr lang="zh-CN" dirty="0" smtClean="0"/>
            <a:t>行动研究</a:t>
          </a:r>
          <a:r>
            <a:rPr lang="en-US" dirty="0" smtClean="0"/>
            <a:t> </a:t>
          </a:r>
          <a:r>
            <a:rPr lang="zh-CN" dirty="0" smtClean="0"/>
            <a:t>）</a:t>
          </a:r>
          <a:endParaRPr lang="en-US" dirty="0"/>
        </a:p>
      </dgm:t>
    </dgm:pt>
    <dgm:pt modelId="{76F94497-DFAB-46B6-AFAF-534FB54C2899}" type="parTrans" cxnId="{AA73B038-F072-418D-A8FA-EA3FC4EEC66A}">
      <dgm:prSet/>
      <dgm:spPr/>
      <dgm:t>
        <a:bodyPr/>
        <a:lstStyle/>
        <a:p>
          <a:endParaRPr lang="zh-CN" altLang="en-US"/>
        </a:p>
      </dgm:t>
    </dgm:pt>
    <dgm:pt modelId="{D51117B3-79D8-4AA9-9FA8-D267F4A3A73B}" type="sibTrans" cxnId="{AA73B038-F072-418D-A8FA-EA3FC4EEC66A}">
      <dgm:prSet/>
      <dgm:spPr/>
      <dgm:t>
        <a:bodyPr/>
        <a:lstStyle/>
        <a:p>
          <a:endParaRPr lang="zh-CN" altLang="en-US"/>
        </a:p>
      </dgm:t>
    </dgm:pt>
    <dgm:pt modelId="{9792C065-4382-46AB-9A1A-82D5B12544C4}">
      <dgm:prSet/>
      <dgm:spPr/>
      <dgm:t>
        <a:bodyPr/>
        <a:lstStyle/>
        <a:p>
          <a:pPr rtl="0"/>
          <a:r>
            <a:rPr lang="zh-CN" dirty="0" smtClean="0"/>
            <a:t>量化研究（问卷调查，</a:t>
          </a:r>
          <a:r>
            <a:rPr lang="en-US" dirty="0" smtClean="0"/>
            <a:t> </a:t>
          </a:r>
          <a:r>
            <a:rPr lang="zh-CN" dirty="0" smtClean="0"/>
            <a:t>实验研究）</a:t>
          </a:r>
          <a:r>
            <a:rPr lang="en-US" dirty="0" smtClean="0"/>
            <a:t> </a:t>
          </a:r>
          <a:endParaRPr lang="zh-CN" dirty="0"/>
        </a:p>
      </dgm:t>
    </dgm:pt>
    <dgm:pt modelId="{16B2C921-9536-42E4-9DA2-6829E0A6CE0B}" type="parTrans" cxnId="{7A9A54F4-878E-494B-B12F-64B4141B365E}">
      <dgm:prSet/>
      <dgm:spPr/>
      <dgm:t>
        <a:bodyPr/>
        <a:lstStyle/>
        <a:p>
          <a:endParaRPr lang="zh-CN" altLang="en-US"/>
        </a:p>
      </dgm:t>
    </dgm:pt>
    <dgm:pt modelId="{F860D987-757D-48C5-9A13-A00AAD146019}" type="sibTrans" cxnId="{7A9A54F4-878E-494B-B12F-64B4141B365E}">
      <dgm:prSet/>
      <dgm:spPr/>
      <dgm:t>
        <a:bodyPr/>
        <a:lstStyle/>
        <a:p>
          <a:endParaRPr lang="zh-CN" altLang="en-US"/>
        </a:p>
      </dgm:t>
    </dgm:pt>
    <dgm:pt modelId="{9F57A856-B025-4CE1-90E4-7AE0C65C5DAB}">
      <dgm:prSet/>
      <dgm:spPr/>
      <dgm:t>
        <a:bodyPr/>
        <a:lstStyle/>
        <a:p>
          <a:pPr rtl="0"/>
          <a:r>
            <a:rPr lang="zh-CN" dirty="0" smtClean="0"/>
            <a:t>混合研究（量化</a:t>
          </a:r>
          <a:r>
            <a:rPr lang="en-US" dirty="0" smtClean="0"/>
            <a:t>+</a:t>
          </a:r>
          <a:r>
            <a:rPr lang="zh-CN" dirty="0" smtClean="0"/>
            <a:t>质化，质化</a:t>
          </a:r>
          <a:r>
            <a:rPr lang="en-US" dirty="0" smtClean="0"/>
            <a:t>+</a:t>
          </a:r>
          <a:r>
            <a:rPr lang="zh-CN" dirty="0" smtClean="0"/>
            <a:t>量化）</a:t>
          </a:r>
          <a:endParaRPr lang="zh-CN" dirty="0"/>
        </a:p>
      </dgm:t>
    </dgm:pt>
    <dgm:pt modelId="{197289CD-869B-47BC-A069-2401DE23CF66}" type="parTrans" cxnId="{9D671370-B64D-467B-A5B0-6E7F9A083091}">
      <dgm:prSet/>
      <dgm:spPr/>
      <dgm:t>
        <a:bodyPr/>
        <a:lstStyle/>
        <a:p>
          <a:endParaRPr lang="zh-CN" altLang="en-US"/>
        </a:p>
      </dgm:t>
    </dgm:pt>
    <dgm:pt modelId="{B8BCF82E-6D9F-472D-AA5A-3FE9EE9A9CE6}" type="sibTrans" cxnId="{9D671370-B64D-467B-A5B0-6E7F9A083091}">
      <dgm:prSet/>
      <dgm:spPr/>
      <dgm:t>
        <a:bodyPr/>
        <a:lstStyle/>
        <a:p>
          <a:endParaRPr lang="zh-CN" altLang="en-US"/>
        </a:p>
      </dgm:t>
    </dgm:pt>
    <dgm:pt modelId="{4CC1D06B-5B4E-4A25-9FEE-4686F8628AF8}">
      <dgm:prSet/>
      <dgm:spPr/>
      <dgm:t>
        <a:bodyPr/>
        <a:lstStyle/>
        <a:p>
          <a:pPr rtl="0"/>
          <a:endParaRPr lang="zh-CN" dirty="0"/>
        </a:p>
      </dgm:t>
    </dgm:pt>
    <dgm:pt modelId="{9C6FF5D1-C10C-4D47-9851-48CCE441AE6D}" type="parTrans" cxnId="{50FB6E85-F31C-4570-B1B2-BA0C803FFBA5}">
      <dgm:prSet/>
      <dgm:spPr/>
      <dgm:t>
        <a:bodyPr/>
        <a:lstStyle/>
        <a:p>
          <a:endParaRPr lang="zh-CN" altLang="en-US"/>
        </a:p>
      </dgm:t>
    </dgm:pt>
    <dgm:pt modelId="{3BB5685F-995D-4669-9546-17BD80D57B9B}" type="sibTrans" cxnId="{50FB6E85-F31C-4570-B1B2-BA0C803FFBA5}">
      <dgm:prSet/>
      <dgm:spPr/>
      <dgm:t>
        <a:bodyPr/>
        <a:lstStyle/>
        <a:p>
          <a:endParaRPr lang="zh-CN" altLang="en-US"/>
        </a:p>
      </dgm:t>
    </dgm:pt>
    <dgm:pt modelId="{D0942E12-6E6F-4B6D-B515-302A8EC26A8D}">
      <dgm:prSet/>
      <dgm:spPr/>
      <dgm:t>
        <a:bodyPr/>
        <a:lstStyle/>
        <a:p>
          <a:pPr rtl="0"/>
          <a:endParaRPr lang="zh-CN" dirty="0"/>
        </a:p>
      </dgm:t>
    </dgm:pt>
    <dgm:pt modelId="{300FED07-2533-4B15-A49B-44C01CA5289A}" type="parTrans" cxnId="{0EC0ADC3-99DA-4A8B-ADA5-28CCD9219977}">
      <dgm:prSet/>
      <dgm:spPr/>
      <dgm:t>
        <a:bodyPr/>
        <a:lstStyle/>
        <a:p>
          <a:endParaRPr lang="zh-CN" altLang="en-US"/>
        </a:p>
      </dgm:t>
    </dgm:pt>
    <dgm:pt modelId="{0AA54F15-D692-4654-A1C3-5263E9072E4C}" type="sibTrans" cxnId="{0EC0ADC3-99DA-4A8B-ADA5-28CCD9219977}">
      <dgm:prSet/>
      <dgm:spPr/>
      <dgm:t>
        <a:bodyPr/>
        <a:lstStyle/>
        <a:p>
          <a:endParaRPr lang="zh-CN" altLang="en-US"/>
        </a:p>
      </dgm:t>
    </dgm:pt>
    <dgm:pt modelId="{DEC64DA5-2150-468C-A3C6-964767F71100}">
      <dgm:prSet/>
      <dgm:spPr/>
      <dgm:t>
        <a:bodyPr/>
        <a:lstStyle/>
        <a:p>
          <a:pPr rtl="0"/>
          <a:endParaRPr lang="en-US" dirty="0"/>
        </a:p>
      </dgm:t>
    </dgm:pt>
    <dgm:pt modelId="{3108596A-242E-4B22-9E5E-841E2DC43112}" type="parTrans" cxnId="{53C6A7F7-C910-4717-8D39-29D7425066CF}">
      <dgm:prSet/>
      <dgm:spPr/>
      <dgm:t>
        <a:bodyPr/>
        <a:lstStyle/>
        <a:p>
          <a:endParaRPr lang="zh-CN" altLang="en-US"/>
        </a:p>
      </dgm:t>
    </dgm:pt>
    <dgm:pt modelId="{D7600DF1-2E21-4F6E-8042-B1FBDD0207AD}" type="sibTrans" cxnId="{53C6A7F7-C910-4717-8D39-29D7425066CF}">
      <dgm:prSet/>
      <dgm:spPr/>
      <dgm:t>
        <a:bodyPr/>
        <a:lstStyle/>
        <a:p>
          <a:endParaRPr lang="zh-CN" altLang="en-US"/>
        </a:p>
      </dgm:t>
    </dgm:pt>
    <dgm:pt modelId="{EA70212E-6641-4EA6-83FD-97D55F62A6A9}">
      <dgm:prSet/>
      <dgm:spPr/>
      <dgm:t>
        <a:bodyPr/>
        <a:lstStyle/>
        <a:p>
          <a:pPr rtl="0"/>
          <a:endParaRPr lang="zh-CN" dirty="0"/>
        </a:p>
      </dgm:t>
    </dgm:pt>
    <dgm:pt modelId="{80B7B701-7700-4F39-96D9-3969E43BC1BB}" type="parTrans" cxnId="{6BCBD9C0-0C33-4F99-BA94-394FCA453284}">
      <dgm:prSet/>
      <dgm:spPr/>
      <dgm:t>
        <a:bodyPr/>
        <a:lstStyle/>
        <a:p>
          <a:endParaRPr lang="zh-CN" altLang="en-US"/>
        </a:p>
      </dgm:t>
    </dgm:pt>
    <dgm:pt modelId="{815415CC-32E5-432E-B575-BD0537CB5FC8}" type="sibTrans" cxnId="{6BCBD9C0-0C33-4F99-BA94-394FCA453284}">
      <dgm:prSet/>
      <dgm:spPr/>
      <dgm:t>
        <a:bodyPr/>
        <a:lstStyle/>
        <a:p>
          <a:endParaRPr lang="zh-CN" altLang="en-US"/>
        </a:p>
      </dgm:t>
    </dgm:pt>
    <dgm:pt modelId="{98AF9400-4243-4A0F-B0A9-21035F4B2AD3}">
      <dgm:prSet/>
      <dgm:spPr/>
      <dgm:t>
        <a:bodyPr/>
        <a:lstStyle/>
        <a:p>
          <a:pPr rtl="0"/>
          <a:endParaRPr lang="en-US" dirty="0"/>
        </a:p>
      </dgm:t>
    </dgm:pt>
    <dgm:pt modelId="{CCA7EB37-CECA-4D3E-AF0C-E6AA507878D9}" type="parTrans" cxnId="{36E3AD1F-8C04-4812-ADF0-7946257DBC91}">
      <dgm:prSet/>
      <dgm:spPr/>
      <dgm:t>
        <a:bodyPr/>
        <a:lstStyle/>
        <a:p>
          <a:endParaRPr lang="zh-CN" altLang="en-US"/>
        </a:p>
      </dgm:t>
    </dgm:pt>
    <dgm:pt modelId="{F5FFD78C-248A-485D-801D-E9E21CEDC10F}" type="sibTrans" cxnId="{36E3AD1F-8C04-4812-ADF0-7946257DBC91}">
      <dgm:prSet/>
      <dgm:spPr/>
      <dgm:t>
        <a:bodyPr/>
        <a:lstStyle/>
        <a:p>
          <a:endParaRPr lang="zh-CN" altLang="en-US"/>
        </a:p>
      </dgm:t>
    </dgm:pt>
    <dgm:pt modelId="{229F6FE4-0BAD-4A1E-9A59-C90F0C141352}" type="pres">
      <dgm:prSet presAssocID="{499C5223-F7D7-4491-8234-51F967F384D4}" presName="compositeShape" presStyleCnt="0">
        <dgm:presLayoutVars>
          <dgm:chMax val="7"/>
          <dgm:dir/>
          <dgm:resizeHandles val="exact"/>
        </dgm:presLayoutVars>
      </dgm:prSet>
      <dgm:spPr/>
      <dgm:t>
        <a:bodyPr/>
        <a:lstStyle/>
        <a:p>
          <a:endParaRPr lang="zh-CN" altLang="en-US"/>
        </a:p>
      </dgm:t>
    </dgm:pt>
    <dgm:pt modelId="{77537DA2-21A1-4BCD-A15A-F312A0297FD4}" type="pres">
      <dgm:prSet presAssocID="{BC0235DD-406D-428F-9DAE-B74D5E4DACAA}" presName="circ1" presStyleLbl="vennNode1" presStyleIdx="0" presStyleCnt="7"/>
      <dgm:spPr/>
    </dgm:pt>
    <dgm:pt modelId="{B7879918-457F-4656-B629-ACF47DC44738}" type="pres">
      <dgm:prSet presAssocID="{BC0235DD-406D-428F-9DAE-B74D5E4DACAA}" presName="circ1Tx" presStyleLbl="revTx" presStyleIdx="0" presStyleCnt="0" custScaleX="307219">
        <dgm:presLayoutVars>
          <dgm:chMax val="0"/>
          <dgm:chPref val="0"/>
          <dgm:bulletEnabled val="1"/>
        </dgm:presLayoutVars>
      </dgm:prSet>
      <dgm:spPr/>
      <dgm:t>
        <a:bodyPr/>
        <a:lstStyle/>
        <a:p>
          <a:endParaRPr lang="zh-CN" altLang="en-US"/>
        </a:p>
      </dgm:t>
    </dgm:pt>
    <dgm:pt modelId="{70E0B80F-33EB-4FFE-B2D0-8504677C9D06}" type="pres">
      <dgm:prSet presAssocID="{0CAF45A2-BF25-457E-BA83-A7B100402AE4}" presName="circ2" presStyleLbl="vennNode1" presStyleIdx="1" presStyleCnt="7"/>
      <dgm:spPr/>
    </dgm:pt>
    <dgm:pt modelId="{DDDE81FA-856D-4CA2-B411-28B14E64A0FC}" type="pres">
      <dgm:prSet presAssocID="{0CAF45A2-BF25-457E-BA83-A7B100402AE4}" presName="circ2Tx" presStyleLbl="revTx" presStyleIdx="0" presStyleCnt="0" custLinFactX="-100000" custLinFactNeighborX="-193414" custLinFactNeighborY="26821">
        <dgm:presLayoutVars>
          <dgm:chMax val="0"/>
          <dgm:chPref val="0"/>
          <dgm:bulletEnabled val="1"/>
        </dgm:presLayoutVars>
      </dgm:prSet>
      <dgm:spPr/>
      <dgm:t>
        <a:bodyPr/>
        <a:lstStyle/>
        <a:p>
          <a:endParaRPr lang="zh-CN" altLang="en-US"/>
        </a:p>
      </dgm:t>
    </dgm:pt>
    <dgm:pt modelId="{FC0732AE-247B-468F-AEF6-5FFCA4C0AD8C}" type="pres">
      <dgm:prSet presAssocID="{4D544053-233E-405E-8794-0DC9942EBDE1}" presName="circ3" presStyleLbl="vennNode1" presStyleIdx="2" presStyleCnt="7"/>
      <dgm:spPr/>
    </dgm:pt>
    <dgm:pt modelId="{BF7F4508-27F9-4E26-B181-465FD2EA94DF}" type="pres">
      <dgm:prSet presAssocID="{4D544053-233E-405E-8794-0DC9942EBDE1}" presName="circ3Tx" presStyleLbl="revTx" presStyleIdx="0" presStyleCnt="0">
        <dgm:presLayoutVars>
          <dgm:chMax val="0"/>
          <dgm:chPref val="0"/>
          <dgm:bulletEnabled val="1"/>
        </dgm:presLayoutVars>
      </dgm:prSet>
      <dgm:spPr/>
      <dgm:t>
        <a:bodyPr/>
        <a:lstStyle/>
        <a:p>
          <a:endParaRPr lang="zh-CN" altLang="en-US"/>
        </a:p>
      </dgm:t>
    </dgm:pt>
    <dgm:pt modelId="{987C652F-564F-4F8C-AB78-0C94B13360F0}" type="pres">
      <dgm:prSet presAssocID="{9792C065-4382-46AB-9A1A-82D5B12544C4}" presName="circ4" presStyleLbl="vennNode1" presStyleIdx="3" presStyleCnt="7"/>
      <dgm:spPr/>
    </dgm:pt>
    <dgm:pt modelId="{54DB92C7-7F80-4C0B-8793-38EB3EA54CD0}" type="pres">
      <dgm:prSet presAssocID="{9792C065-4382-46AB-9A1A-82D5B12544C4}" presName="circ4Tx" presStyleLbl="revTx" presStyleIdx="0" presStyleCnt="0">
        <dgm:presLayoutVars>
          <dgm:chMax val="0"/>
          <dgm:chPref val="0"/>
          <dgm:bulletEnabled val="1"/>
        </dgm:presLayoutVars>
      </dgm:prSet>
      <dgm:spPr/>
      <dgm:t>
        <a:bodyPr/>
        <a:lstStyle/>
        <a:p>
          <a:endParaRPr lang="zh-CN" altLang="en-US"/>
        </a:p>
      </dgm:t>
    </dgm:pt>
    <dgm:pt modelId="{C0A04F6A-8A01-4EB3-9809-AF5E543A10DA}" type="pres">
      <dgm:prSet presAssocID="{9F57A856-B025-4CE1-90E4-7AE0C65C5DAB}" presName="circ5" presStyleLbl="vennNode1" presStyleIdx="4" presStyleCnt="7"/>
      <dgm:spPr/>
    </dgm:pt>
    <dgm:pt modelId="{24F66087-6FBB-419E-BC4D-15D9C3BDC937}" type="pres">
      <dgm:prSet presAssocID="{9F57A856-B025-4CE1-90E4-7AE0C65C5DAB}" presName="circ5Tx" presStyleLbl="revTx" presStyleIdx="0" presStyleCnt="0">
        <dgm:presLayoutVars>
          <dgm:chMax val="0"/>
          <dgm:chPref val="0"/>
          <dgm:bulletEnabled val="1"/>
        </dgm:presLayoutVars>
      </dgm:prSet>
      <dgm:spPr/>
      <dgm:t>
        <a:bodyPr/>
        <a:lstStyle/>
        <a:p>
          <a:endParaRPr lang="zh-CN" altLang="en-US"/>
        </a:p>
      </dgm:t>
    </dgm:pt>
    <dgm:pt modelId="{EA3E85DD-9AE3-4B45-9CEF-9DF360E4318C}" type="pres">
      <dgm:prSet presAssocID="{4CC1D06B-5B4E-4A25-9FEE-4686F8628AF8}" presName="circ6" presStyleLbl="vennNode1" presStyleIdx="5" presStyleCnt="7"/>
      <dgm:spPr/>
    </dgm:pt>
    <dgm:pt modelId="{AA096AF1-B7D5-4D3C-9F07-5D334AC8DD06}" type="pres">
      <dgm:prSet presAssocID="{4CC1D06B-5B4E-4A25-9FEE-4686F8628AF8}" presName="circ6Tx" presStyleLbl="revTx" presStyleIdx="0" presStyleCnt="0">
        <dgm:presLayoutVars>
          <dgm:chMax val="0"/>
          <dgm:chPref val="0"/>
          <dgm:bulletEnabled val="1"/>
        </dgm:presLayoutVars>
      </dgm:prSet>
      <dgm:spPr/>
      <dgm:t>
        <a:bodyPr/>
        <a:lstStyle/>
        <a:p>
          <a:endParaRPr lang="zh-CN" altLang="en-US"/>
        </a:p>
      </dgm:t>
    </dgm:pt>
    <dgm:pt modelId="{6CDC7191-D037-4376-B673-524FC4A5E500}" type="pres">
      <dgm:prSet presAssocID="{D0942E12-6E6F-4B6D-B515-302A8EC26A8D}" presName="circ7" presStyleLbl="vennNode1" presStyleIdx="6" presStyleCnt="7"/>
      <dgm:spPr/>
    </dgm:pt>
    <dgm:pt modelId="{E7B48BEE-7FD0-4DD9-9A34-6CB5498C0914}" type="pres">
      <dgm:prSet presAssocID="{D0942E12-6E6F-4B6D-B515-302A8EC26A8D}" presName="circ7Tx" presStyleLbl="revTx" presStyleIdx="0" presStyleCnt="0">
        <dgm:presLayoutVars>
          <dgm:chMax val="0"/>
          <dgm:chPref val="0"/>
          <dgm:bulletEnabled val="1"/>
        </dgm:presLayoutVars>
      </dgm:prSet>
      <dgm:spPr/>
      <dgm:t>
        <a:bodyPr/>
        <a:lstStyle/>
        <a:p>
          <a:endParaRPr lang="zh-CN" altLang="en-US"/>
        </a:p>
      </dgm:t>
    </dgm:pt>
  </dgm:ptLst>
  <dgm:cxnLst>
    <dgm:cxn modelId="{EC15165F-0252-4ED0-81DB-23F6BD53B258}" type="presOf" srcId="{4CC1D06B-5B4E-4A25-9FEE-4686F8628AF8}" destId="{AA096AF1-B7D5-4D3C-9F07-5D334AC8DD06}" srcOrd="0" destOrd="0" presId="urn:microsoft.com/office/officeart/2005/8/layout/venn1"/>
    <dgm:cxn modelId="{F9D8308A-191B-4555-B5C8-EED89485BA23}" type="presOf" srcId="{0CAF45A2-BF25-457E-BA83-A7B100402AE4}" destId="{DDDE81FA-856D-4CA2-B411-28B14E64A0FC}" srcOrd="0" destOrd="0" presId="urn:microsoft.com/office/officeart/2005/8/layout/venn1"/>
    <dgm:cxn modelId="{53C6A7F7-C910-4717-8D39-29D7425066CF}" srcId="{499C5223-F7D7-4491-8234-51F967F384D4}" destId="{DEC64DA5-2150-468C-A3C6-964767F71100}" srcOrd="7" destOrd="0" parTransId="{3108596A-242E-4B22-9E5E-841E2DC43112}" sibTransId="{D7600DF1-2E21-4F6E-8042-B1FBDD0207AD}"/>
    <dgm:cxn modelId="{AA73B038-F072-418D-A8FA-EA3FC4EEC66A}" srcId="{499C5223-F7D7-4491-8234-51F967F384D4}" destId="{4D544053-233E-405E-8794-0DC9942EBDE1}" srcOrd="2" destOrd="0" parTransId="{76F94497-DFAB-46B6-AFAF-534FB54C2899}" sibTransId="{D51117B3-79D8-4AA9-9FA8-D267F4A3A73B}"/>
    <dgm:cxn modelId="{308BF70C-72ED-4B95-B72E-83A12CC62C98}" type="presOf" srcId="{D0942E12-6E6F-4B6D-B515-302A8EC26A8D}" destId="{E7B48BEE-7FD0-4DD9-9A34-6CB5498C0914}" srcOrd="0" destOrd="0" presId="urn:microsoft.com/office/officeart/2005/8/layout/venn1"/>
    <dgm:cxn modelId="{8B08D56A-57C0-40D5-AAD9-A5CAC937FB2E}" type="presOf" srcId="{BC0235DD-406D-428F-9DAE-B74D5E4DACAA}" destId="{B7879918-457F-4656-B629-ACF47DC44738}" srcOrd="0" destOrd="0" presId="urn:microsoft.com/office/officeart/2005/8/layout/venn1"/>
    <dgm:cxn modelId="{50FB6E85-F31C-4570-B1B2-BA0C803FFBA5}" srcId="{499C5223-F7D7-4491-8234-51F967F384D4}" destId="{4CC1D06B-5B4E-4A25-9FEE-4686F8628AF8}" srcOrd="5" destOrd="0" parTransId="{9C6FF5D1-C10C-4D47-9851-48CCE441AE6D}" sibTransId="{3BB5685F-995D-4669-9546-17BD80D57B9B}"/>
    <dgm:cxn modelId="{6BCBD9C0-0C33-4F99-BA94-394FCA453284}" srcId="{499C5223-F7D7-4491-8234-51F967F384D4}" destId="{EA70212E-6641-4EA6-83FD-97D55F62A6A9}" srcOrd="8" destOrd="0" parTransId="{80B7B701-7700-4F39-96D9-3969E43BC1BB}" sibTransId="{815415CC-32E5-432E-B575-BD0537CB5FC8}"/>
    <dgm:cxn modelId="{ACF8D0C4-81C6-498D-9392-D29496BD2D47}" type="presOf" srcId="{499C5223-F7D7-4491-8234-51F967F384D4}" destId="{229F6FE4-0BAD-4A1E-9A59-C90F0C141352}" srcOrd="0" destOrd="0" presId="urn:microsoft.com/office/officeart/2005/8/layout/venn1"/>
    <dgm:cxn modelId="{F736A39B-54D1-4B68-8CCD-F6A1289544B8}" srcId="{499C5223-F7D7-4491-8234-51F967F384D4}" destId="{BC0235DD-406D-428F-9DAE-B74D5E4DACAA}" srcOrd="0" destOrd="0" parTransId="{574FDBDD-DC8F-4EF7-8300-B1CDA8B8DB08}" sibTransId="{3BC4EC4D-5C72-4E3D-A322-B55C84008F54}"/>
    <dgm:cxn modelId="{7A9A54F4-878E-494B-B12F-64B4141B365E}" srcId="{499C5223-F7D7-4491-8234-51F967F384D4}" destId="{9792C065-4382-46AB-9A1A-82D5B12544C4}" srcOrd="3" destOrd="0" parTransId="{16B2C921-9536-42E4-9DA2-6829E0A6CE0B}" sibTransId="{F860D987-757D-48C5-9A13-A00AAD146019}"/>
    <dgm:cxn modelId="{36E3AD1F-8C04-4812-ADF0-7946257DBC91}" srcId="{499C5223-F7D7-4491-8234-51F967F384D4}" destId="{98AF9400-4243-4A0F-B0A9-21035F4B2AD3}" srcOrd="9" destOrd="0" parTransId="{CCA7EB37-CECA-4D3E-AF0C-E6AA507878D9}" sibTransId="{F5FFD78C-248A-485D-801D-E9E21CEDC10F}"/>
    <dgm:cxn modelId="{0EC0ADC3-99DA-4A8B-ADA5-28CCD9219977}" srcId="{499C5223-F7D7-4491-8234-51F967F384D4}" destId="{D0942E12-6E6F-4B6D-B515-302A8EC26A8D}" srcOrd="6" destOrd="0" parTransId="{300FED07-2533-4B15-A49B-44C01CA5289A}" sibTransId="{0AA54F15-D692-4654-A1C3-5263E9072E4C}"/>
    <dgm:cxn modelId="{3450F96B-DDE6-4D39-BE5A-4036DBFBA70C}" type="presOf" srcId="{9F57A856-B025-4CE1-90E4-7AE0C65C5DAB}" destId="{24F66087-6FBB-419E-BC4D-15D9C3BDC937}" srcOrd="0" destOrd="0" presId="urn:microsoft.com/office/officeart/2005/8/layout/venn1"/>
    <dgm:cxn modelId="{9D671370-B64D-467B-A5B0-6E7F9A083091}" srcId="{499C5223-F7D7-4491-8234-51F967F384D4}" destId="{9F57A856-B025-4CE1-90E4-7AE0C65C5DAB}" srcOrd="4" destOrd="0" parTransId="{197289CD-869B-47BC-A069-2401DE23CF66}" sibTransId="{B8BCF82E-6D9F-472D-AA5A-3FE9EE9A9CE6}"/>
    <dgm:cxn modelId="{8ACCC095-A422-4820-9422-F991E0F77B18}" type="presOf" srcId="{4D544053-233E-405E-8794-0DC9942EBDE1}" destId="{BF7F4508-27F9-4E26-B181-465FD2EA94DF}" srcOrd="0" destOrd="0" presId="urn:microsoft.com/office/officeart/2005/8/layout/venn1"/>
    <dgm:cxn modelId="{413940A1-F235-4A59-930E-5E17E8A34025}" type="presOf" srcId="{9792C065-4382-46AB-9A1A-82D5B12544C4}" destId="{54DB92C7-7F80-4C0B-8793-38EB3EA54CD0}" srcOrd="0" destOrd="0" presId="urn:microsoft.com/office/officeart/2005/8/layout/venn1"/>
    <dgm:cxn modelId="{32F7AE92-8BD5-423B-942B-240FCAF58D85}" srcId="{499C5223-F7D7-4491-8234-51F967F384D4}" destId="{0CAF45A2-BF25-457E-BA83-A7B100402AE4}" srcOrd="1" destOrd="0" parTransId="{FD7E607E-0E26-47E6-BDC4-5A2D325EA132}" sibTransId="{83E97B3F-34BE-4DAE-BF05-B7C5FEF18A6D}"/>
    <dgm:cxn modelId="{31DD0530-A56A-4E7C-AE98-EA1EC1DBB5BF}" type="presParOf" srcId="{229F6FE4-0BAD-4A1E-9A59-C90F0C141352}" destId="{77537DA2-21A1-4BCD-A15A-F312A0297FD4}" srcOrd="0" destOrd="0" presId="urn:microsoft.com/office/officeart/2005/8/layout/venn1"/>
    <dgm:cxn modelId="{1783ADF5-ED84-4DB0-A087-61C2D4A24452}" type="presParOf" srcId="{229F6FE4-0BAD-4A1E-9A59-C90F0C141352}" destId="{B7879918-457F-4656-B629-ACF47DC44738}" srcOrd="1" destOrd="0" presId="urn:microsoft.com/office/officeart/2005/8/layout/venn1"/>
    <dgm:cxn modelId="{6B3E626E-B13F-4B50-8F37-8B8D99D76DBB}" type="presParOf" srcId="{229F6FE4-0BAD-4A1E-9A59-C90F0C141352}" destId="{70E0B80F-33EB-4FFE-B2D0-8504677C9D06}" srcOrd="2" destOrd="0" presId="urn:microsoft.com/office/officeart/2005/8/layout/venn1"/>
    <dgm:cxn modelId="{A7F7DFB2-FCD2-450B-8D83-A4B4B7A8C101}" type="presParOf" srcId="{229F6FE4-0BAD-4A1E-9A59-C90F0C141352}" destId="{DDDE81FA-856D-4CA2-B411-28B14E64A0FC}" srcOrd="3" destOrd="0" presId="urn:microsoft.com/office/officeart/2005/8/layout/venn1"/>
    <dgm:cxn modelId="{01AED9D2-9A1C-4411-92C6-A3D8ED09CD1C}" type="presParOf" srcId="{229F6FE4-0BAD-4A1E-9A59-C90F0C141352}" destId="{FC0732AE-247B-468F-AEF6-5FFCA4C0AD8C}" srcOrd="4" destOrd="0" presId="urn:microsoft.com/office/officeart/2005/8/layout/venn1"/>
    <dgm:cxn modelId="{BA9898E4-2FA6-48B1-86D3-00F76883CE24}" type="presParOf" srcId="{229F6FE4-0BAD-4A1E-9A59-C90F0C141352}" destId="{BF7F4508-27F9-4E26-B181-465FD2EA94DF}" srcOrd="5" destOrd="0" presId="urn:microsoft.com/office/officeart/2005/8/layout/venn1"/>
    <dgm:cxn modelId="{5CB46309-F151-47CA-99DD-AFF32EAC8E10}" type="presParOf" srcId="{229F6FE4-0BAD-4A1E-9A59-C90F0C141352}" destId="{987C652F-564F-4F8C-AB78-0C94B13360F0}" srcOrd="6" destOrd="0" presId="urn:microsoft.com/office/officeart/2005/8/layout/venn1"/>
    <dgm:cxn modelId="{BBA419AF-DD26-48E7-846A-4228961E7196}" type="presParOf" srcId="{229F6FE4-0BAD-4A1E-9A59-C90F0C141352}" destId="{54DB92C7-7F80-4C0B-8793-38EB3EA54CD0}" srcOrd="7" destOrd="0" presId="urn:microsoft.com/office/officeart/2005/8/layout/venn1"/>
    <dgm:cxn modelId="{9C4E7733-06DF-47F3-95BD-A272059174C7}" type="presParOf" srcId="{229F6FE4-0BAD-4A1E-9A59-C90F0C141352}" destId="{C0A04F6A-8A01-4EB3-9809-AF5E543A10DA}" srcOrd="8" destOrd="0" presId="urn:microsoft.com/office/officeart/2005/8/layout/venn1"/>
    <dgm:cxn modelId="{2515824B-266D-4A84-9AA6-81AD304E6400}" type="presParOf" srcId="{229F6FE4-0BAD-4A1E-9A59-C90F0C141352}" destId="{24F66087-6FBB-419E-BC4D-15D9C3BDC937}" srcOrd="9" destOrd="0" presId="urn:microsoft.com/office/officeart/2005/8/layout/venn1"/>
    <dgm:cxn modelId="{3F9EF312-6238-43FB-ADBE-34E299DA2B33}" type="presParOf" srcId="{229F6FE4-0BAD-4A1E-9A59-C90F0C141352}" destId="{EA3E85DD-9AE3-4B45-9CEF-9DF360E4318C}" srcOrd="10" destOrd="0" presId="urn:microsoft.com/office/officeart/2005/8/layout/venn1"/>
    <dgm:cxn modelId="{C845183A-E53C-403E-8AB7-0E86CE7B14EE}" type="presParOf" srcId="{229F6FE4-0BAD-4A1E-9A59-C90F0C141352}" destId="{AA096AF1-B7D5-4D3C-9F07-5D334AC8DD06}" srcOrd="11" destOrd="0" presId="urn:microsoft.com/office/officeart/2005/8/layout/venn1"/>
    <dgm:cxn modelId="{285651C6-1DBF-497B-83E3-2A36B21BBA1A}" type="presParOf" srcId="{229F6FE4-0BAD-4A1E-9A59-C90F0C141352}" destId="{6CDC7191-D037-4376-B673-524FC4A5E500}" srcOrd="12" destOrd="0" presId="urn:microsoft.com/office/officeart/2005/8/layout/venn1"/>
    <dgm:cxn modelId="{D716BC39-F852-4FB9-BE29-34E3E64EC030}" type="presParOf" srcId="{229F6FE4-0BAD-4A1E-9A59-C90F0C141352}" destId="{E7B48BEE-7FD0-4DD9-9A34-6CB5498C0914}" srcOrd="1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D542785-A99F-4093-BD97-98BE40EA4A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C72E784E-7E76-442F-BFE7-A71EB33DDCD2}">
      <dgm:prSet/>
      <dgm:spPr>
        <a:solidFill>
          <a:srgbClr val="00B0F0"/>
        </a:solidFill>
      </dgm:spPr>
      <dgm:t>
        <a:bodyPr/>
        <a:lstStyle/>
        <a:p>
          <a:pPr rtl="0"/>
          <a:r>
            <a:rPr lang="en-US" dirty="0" smtClean="0"/>
            <a:t>1</a:t>
          </a:r>
          <a:r>
            <a:rPr lang="zh-CN" dirty="0" smtClean="0"/>
            <a:t>，基本概念</a:t>
          </a:r>
          <a:endParaRPr lang="en-US" dirty="0"/>
        </a:p>
      </dgm:t>
    </dgm:pt>
    <dgm:pt modelId="{058C3929-9765-4A94-BC3B-EC0378D21C49}" type="parTrans" cxnId="{BE8F54D6-0077-43BB-B08F-BDA9FD804E61}">
      <dgm:prSet/>
      <dgm:spPr/>
      <dgm:t>
        <a:bodyPr/>
        <a:lstStyle/>
        <a:p>
          <a:endParaRPr lang="zh-CN" altLang="en-US"/>
        </a:p>
      </dgm:t>
    </dgm:pt>
    <dgm:pt modelId="{5E20944D-41DF-482F-8CCB-9242DCBF7A18}" type="sibTrans" cxnId="{BE8F54D6-0077-43BB-B08F-BDA9FD804E61}">
      <dgm:prSet/>
      <dgm:spPr/>
      <dgm:t>
        <a:bodyPr/>
        <a:lstStyle/>
        <a:p>
          <a:endParaRPr lang="zh-CN" altLang="en-US"/>
        </a:p>
      </dgm:t>
    </dgm:pt>
    <dgm:pt modelId="{E89838F8-A3AE-4BD2-9D2F-0C0940FB6D5D}">
      <dgm:prSet/>
      <dgm:spPr>
        <a:solidFill>
          <a:srgbClr val="00B0F0"/>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dirty="0" smtClean="0"/>
            <a:t>变量：个人或事物可以变化的特性</a:t>
          </a:r>
          <a:r>
            <a:rPr lang="zh-CN" altLang="en-US" dirty="0" smtClean="0"/>
            <a:t>，</a:t>
          </a:r>
          <a:r>
            <a:rPr lang="zh-CN" dirty="0" smtClean="0"/>
            <a:t>如考试分数反映学生的英语水平</a:t>
          </a:r>
          <a:endParaRPr lang="en-US" dirty="0" smtClean="0"/>
        </a:p>
        <a:p>
          <a:pPr defTabSz="933450" rtl="0">
            <a:lnSpc>
              <a:spcPct val="90000"/>
            </a:lnSpc>
            <a:spcBef>
              <a:spcPct val="0"/>
            </a:spcBef>
            <a:spcAft>
              <a:spcPct val="35000"/>
            </a:spcAft>
          </a:pPr>
          <a:endParaRPr lang="en-US" dirty="0"/>
        </a:p>
      </dgm:t>
    </dgm:pt>
    <dgm:pt modelId="{15B59CF1-D4C4-45CC-B378-79C84BF471D1}" type="parTrans" cxnId="{B2C49B84-2569-4690-AFAF-9124E8B8BA40}">
      <dgm:prSet/>
      <dgm:spPr/>
      <dgm:t>
        <a:bodyPr/>
        <a:lstStyle/>
        <a:p>
          <a:endParaRPr lang="zh-CN" altLang="en-US"/>
        </a:p>
      </dgm:t>
    </dgm:pt>
    <dgm:pt modelId="{017A8F63-B1D0-47FF-9CD5-56F6435000ED}" type="sibTrans" cxnId="{B2C49B84-2569-4690-AFAF-9124E8B8BA40}">
      <dgm:prSet/>
      <dgm:spPr/>
      <dgm:t>
        <a:bodyPr/>
        <a:lstStyle/>
        <a:p>
          <a:endParaRPr lang="zh-CN" altLang="en-US"/>
        </a:p>
      </dgm:t>
    </dgm:pt>
    <dgm:pt modelId="{DED4733F-ABD5-4E5E-B3ED-3819FBA394AB}">
      <dgm:prSet/>
      <dgm:spPr>
        <a:solidFill>
          <a:srgbClr val="00B0F0"/>
        </a:solidFill>
      </dgm:spPr>
      <dgm:t>
        <a:bodyPr/>
        <a:lstStyle/>
        <a:p>
          <a:pPr rtl="0"/>
          <a:r>
            <a:rPr lang="zh-CN" b="1" dirty="0" smtClean="0"/>
            <a:t>自变量、因变量</a:t>
          </a:r>
          <a:endParaRPr lang="en-US" b="1" dirty="0"/>
        </a:p>
      </dgm:t>
    </dgm:pt>
    <dgm:pt modelId="{9CF00789-7C3D-4E22-9EB6-E03D86FCB3D5}" type="parTrans" cxnId="{86872BAD-4B2E-4ACD-82AE-6BE72673DC39}">
      <dgm:prSet/>
      <dgm:spPr/>
      <dgm:t>
        <a:bodyPr/>
        <a:lstStyle/>
        <a:p>
          <a:endParaRPr lang="zh-CN" altLang="en-US"/>
        </a:p>
      </dgm:t>
    </dgm:pt>
    <dgm:pt modelId="{3BAB15F1-424F-46F8-A692-E921FECF0B5B}" type="sibTrans" cxnId="{86872BAD-4B2E-4ACD-82AE-6BE72673DC39}">
      <dgm:prSet/>
      <dgm:spPr/>
      <dgm:t>
        <a:bodyPr/>
        <a:lstStyle/>
        <a:p>
          <a:endParaRPr lang="zh-CN" altLang="en-US"/>
        </a:p>
      </dgm:t>
    </dgm:pt>
    <dgm:pt modelId="{84C58752-0E73-4E99-9213-7FB0F1BF64B9}">
      <dgm:prSet/>
      <dgm:spPr>
        <a:solidFill>
          <a:srgbClr val="00B0F0"/>
        </a:solidFill>
      </dgm:spPr>
      <dgm:t>
        <a:bodyPr/>
        <a:lstStyle/>
        <a:p>
          <a:pPr rtl="0"/>
          <a:r>
            <a:rPr lang="zh-CN" dirty="0" smtClean="0"/>
            <a:t>如学习动机与学习成绩之间的关系；学习策略与学习成绩之间的关系</a:t>
          </a:r>
          <a:endParaRPr lang="zh-CN" dirty="0"/>
        </a:p>
      </dgm:t>
    </dgm:pt>
    <dgm:pt modelId="{ECB5300E-5A44-4ED4-A85E-B1A7378FA5FB}" type="parTrans" cxnId="{4518262B-AD93-4804-9F98-342BED9C20E8}">
      <dgm:prSet/>
      <dgm:spPr/>
      <dgm:t>
        <a:bodyPr/>
        <a:lstStyle/>
        <a:p>
          <a:endParaRPr lang="zh-CN" altLang="en-US"/>
        </a:p>
      </dgm:t>
    </dgm:pt>
    <dgm:pt modelId="{4535AC3D-32FC-4F14-8BD3-26CBC2692DC4}" type="sibTrans" cxnId="{4518262B-AD93-4804-9F98-342BED9C20E8}">
      <dgm:prSet/>
      <dgm:spPr/>
      <dgm:t>
        <a:bodyPr/>
        <a:lstStyle/>
        <a:p>
          <a:endParaRPr lang="zh-CN" altLang="en-US"/>
        </a:p>
      </dgm:t>
    </dgm:pt>
    <dgm:pt modelId="{437BD836-60DE-4FFB-9993-1735F4CDE2E0}" type="pres">
      <dgm:prSet presAssocID="{0D542785-A99F-4093-BD97-98BE40EA4AA8}" presName="linear" presStyleCnt="0">
        <dgm:presLayoutVars>
          <dgm:animLvl val="lvl"/>
          <dgm:resizeHandles val="exact"/>
        </dgm:presLayoutVars>
      </dgm:prSet>
      <dgm:spPr/>
      <dgm:t>
        <a:bodyPr/>
        <a:lstStyle/>
        <a:p>
          <a:endParaRPr lang="zh-CN" altLang="en-US"/>
        </a:p>
      </dgm:t>
    </dgm:pt>
    <dgm:pt modelId="{D776D0CE-59B0-4D83-A4E3-23B3A56EECC1}" type="pres">
      <dgm:prSet presAssocID="{C72E784E-7E76-442F-BFE7-A71EB33DDCD2}" presName="parentText" presStyleLbl="node1" presStyleIdx="0" presStyleCnt="4">
        <dgm:presLayoutVars>
          <dgm:chMax val="0"/>
          <dgm:bulletEnabled val="1"/>
        </dgm:presLayoutVars>
      </dgm:prSet>
      <dgm:spPr/>
      <dgm:t>
        <a:bodyPr/>
        <a:lstStyle/>
        <a:p>
          <a:endParaRPr lang="zh-CN" altLang="en-US"/>
        </a:p>
      </dgm:t>
    </dgm:pt>
    <dgm:pt modelId="{52FEBFE8-0BB1-473F-80AD-1BC26A860EC5}" type="pres">
      <dgm:prSet presAssocID="{5E20944D-41DF-482F-8CCB-9242DCBF7A18}" presName="spacer" presStyleCnt="0"/>
      <dgm:spPr/>
    </dgm:pt>
    <dgm:pt modelId="{41FCAB36-863E-4053-BF73-586745534B73}" type="pres">
      <dgm:prSet presAssocID="{E89838F8-A3AE-4BD2-9D2F-0C0940FB6D5D}" presName="parentText" presStyleLbl="node1" presStyleIdx="1" presStyleCnt="4">
        <dgm:presLayoutVars>
          <dgm:chMax val="0"/>
          <dgm:bulletEnabled val="1"/>
        </dgm:presLayoutVars>
      </dgm:prSet>
      <dgm:spPr/>
      <dgm:t>
        <a:bodyPr/>
        <a:lstStyle/>
        <a:p>
          <a:endParaRPr lang="zh-CN" altLang="en-US"/>
        </a:p>
      </dgm:t>
    </dgm:pt>
    <dgm:pt modelId="{A8563CB4-58C8-4BB2-94E1-98526A230C41}" type="pres">
      <dgm:prSet presAssocID="{017A8F63-B1D0-47FF-9CD5-56F6435000ED}" presName="spacer" presStyleCnt="0"/>
      <dgm:spPr/>
    </dgm:pt>
    <dgm:pt modelId="{5C015107-CC73-4804-86B2-CBBE4B0C2BEE}" type="pres">
      <dgm:prSet presAssocID="{DED4733F-ABD5-4E5E-B3ED-3819FBA394AB}" presName="parentText" presStyleLbl="node1" presStyleIdx="2" presStyleCnt="4">
        <dgm:presLayoutVars>
          <dgm:chMax val="0"/>
          <dgm:bulletEnabled val="1"/>
        </dgm:presLayoutVars>
      </dgm:prSet>
      <dgm:spPr/>
      <dgm:t>
        <a:bodyPr/>
        <a:lstStyle/>
        <a:p>
          <a:endParaRPr lang="zh-CN" altLang="en-US"/>
        </a:p>
      </dgm:t>
    </dgm:pt>
    <dgm:pt modelId="{13E9F1C8-43FB-40D3-8677-223A4883C7E1}" type="pres">
      <dgm:prSet presAssocID="{3BAB15F1-424F-46F8-A692-E921FECF0B5B}" presName="spacer" presStyleCnt="0"/>
      <dgm:spPr/>
    </dgm:pt>
    <dgm:pt modelId="{6A8B91B2-D918-4BC1-9FA8-FFA9920E58D0}" type="pres">
      <dgm:prSet presAssocID="{84C58752-0E73-4E99-9213-7FB0F1BF64B9}" presName="parentText" presStyleLbl="node1" presStyleIdx="3" presStyleCnt="4">
        <dgm:presLayoutVars>
          <dgm:chMax val="0"/>
          <dgm:bulletEnabled val="1"/>
        </dgm:presLayoutVars>
      </dgm:prSet>
      <dgm:spPr/>
      <dgm:t>
        <a:bodyPr/>
        <a:lstStyle/>
        <a:p>
          <a:endParaRPr lang="zh-CN" altLang="en-US"/>
        </a:p>
      </dgm:t>
    </dgm:pt>
  </dgm:ptLst>
  <dgm:cxnLst>
    <dgm:cxn modelId="{D8E869A0-883E-4395-906C-D3AD635EEB25}" type="presOf" srcId="{DED4733F-ABD5-4E5E-B3ED-3819FBA394AB}" destId="{5C015107-CC73-4804-86B2-CBBE4B0C2BEE}" srcOrd="0" destOrd="0" presId="urn:microsoft.com/office/officeart/2005/8/layout/vList2"/>
    <dgm:cxn modelId="{6F546063-17E6-44C6-99AC-E3185298FB1F}" type="presOf" srcId="{84C58752-0E73-4E99-9213-7FB0F1BF64B9}" destId="{6A8B91B2-D918-4BC1-9FA8-FFA9920E58D0}" srcOrd="0" destOrd="0" presId="urn:microsoft.com/office/officeart/2005/8/layout/vList2"/>
    <dgm:cxn modelId="{C2291F04-36AF-4750-BC75-31E7ED3B1B95}" type="presOf" srcId="{C72E784E-7E76-442F-BFE7-A71EB33DDCD2}" destId="{D776D0CE-59B0-4D83-A4E3-23B3A56EECC1}" srcOrd="0" destOrd="0" presId="urn:microsoft.com/office/officeart/2005/8/layout/vList2"/>
    <dgm:cxn modelId="{4518262B-AD93-4804-9F98-342BED9C20E8}" srcId="{0D542785-A99F-4093-BD97-98BE40EA4AA8}" destId="{84C58752-0E73-4E99-9213-7FB0F1BF64B9}" srcOrd="3" destOrd="0" parTransId="{ECB5300E-5A44-4ED4-A85E-B1A7378FA5FB}" sibTransId="{4535AC3D-32FC-4F14-8BD3-26CBC2692DC4}"/>
    <dgm:cxn modelId="{86872BAD-4B2E-4ACD-82AE-6BE72673DC39}" srcId="{0D542785-A99F-4093-BD97-98BE40EA4AA8}" destId="{DED4733F-ABD5-4E5E-B3ED-3819FBA394AB}" srcOrd="2" destOrd="0" parTransId="{9CF00789-7C3D-4E22-9EB6-E03D86FCB3D5}" sibTransId="{3BAB15F1-424F-46F8-A692-E921FECF0B5B}"/>
    <dgm:cxn modelId="{BE8F54D6-0077-43BB-B08F-BDA9FD804E61}" srcId="{0D542785-A99F-4093-BD97-98BE40EA4AA8}" destId="{C72E784E-7E76-442F-BFE7-A71EB33DDCD2}" srcOrd="0" destOrd="0" parTransId="{058C3929-9765-4A94-BC3B-EC0378D21C49}" sibTransId="{5E20944D-41DF-482F-8CCB-9242DCBF7A18}"/>
    <dgm:cxn modelId="{809D72FB-A343-4885-950C-189B78D1A909}" type="presOf" srcId="{E89838F8-A3AE-4BD2-9D2F-0C0940FB6D5D}" destId="{41FCAB36-863E-4053-BF73-586745534B73}" srcOrd="0" destOrd="0" presId="urn:microsoft.com/office/officeart/2005/8/layout/vList2"/>
    <dgm:cxn modelId="{334FCD89-424E-4472-A8D5-B2AB902DABDB}" type="presOf" srcId="{0D542785-A99F-4093-BD97-98BE40EA4AA8}" destId="{437BD836-60DE-4FFB-9993-1735F4CDE2E0}" srcOrd="0" destOrd="0" presId="urn:microsoft.com/office/officeart/2005/8/layout/vList2"/>
    <dgm:cxn modelId="{B2C49B84-2569-4690-AFAF-9124E8B8BA40}" srcId="{0D542785-A99F-4093-BD97-98BE40EA4AA8}" destId="{E89838F8-A3AE-4BD2-9D2F-0C0940FB6D5D}" srcOrd="1" destOrd="0" parTransId="{15B59CF1-D4C4-45CC-B378-79C84BF471D1}" sibTransId="{017A8F63-B1D0-47FF-9CD5-56F6435000ED}"/>
    <dgm:cxn modelId="{FC78935D-0524-4BAE-8733-0ED3F5231476}" type="presParOf" srcId="{437BD836-60DE-4FFB-9993-1735F4CDE2E0}" destId="{D776D0CE-59B0-4D83-A4E3-23B3A56EECC1}" srcOrd="0" destOrd="0" presId="urn:microsoft.com/office/officeart/2005/8/layout/vList2"/>
    <dgm:cxn modelId="{EEB69BB2-B2A1-46B5-B5A1-EE2477435B14}" type="presParOf" srcId="{437BD836-60DE-4FFB-9993-1735F4CDE2E0}" destId="{52FEBFE8-0BB1-473F-80AD-1BC26A860EC5}" srcOrd="1" destOrd="0" presId="urn:microsoft.com/office/officeart/2005/8/layout/vList2"/>
    <dgm:cxn modelId="{59DD05ED-0C93-4F88-9ACE-E0B66C3A29CA}" type="presParOf" srcId="{437BD836-60DE-4FFB-9993-1735F4CDE2E0}" destId="{41FCAB36-863E-4053-BF73-586745534B73}" srcOrd="2" destOrd="0" presId="urn:microsoft.com/office/officeart/2005/8/layout/vList2"/>
    <dgm:cxn modelId="{E873F0F1-EA60-4EF2-959A-AE755BF35B41}" type="presParOf" srcId="{437BD836-60DE-4FFB-9993-1735F4CDE2E0}" destId="{A8563CB4-58C8-4BB2-94E1-98526A230C41}" srcOrd="3" destOrd="0" presId="urn:microsoft.com/office/officeart/2005/8/layout/vList2"/>
    <dgm:cxn modelId="{3E1364EF-E5C9-443B-9F4E-CAE4CCAB42D0}" type="presParOf" srcId="{437BD836-60DE-4FFB-9993-1735F4CDE2E0}" destId="{5C015107-CC73-4804-86B2-CBBE4B0C2BEE}" srcOrd="4" destOrd="0" presId="urn:microsoft.com/office/officeart/2005/8/layout/vList2"/>
    <dgm:cxn modelId="{AF16F5B2-5678-4625-B28F-9E7369B86A1B}" type="presParOf" srcId="{437BD836-60DE-4FFB-9993-1735F4CDE2E0}" destId="{13E9F1C8-43FB-40D3-8677-223A4883C7E1}" srcOrd="5" destOrd="0" presId="urn:microsoft.com/office/officeart/2005/8/layout/vList2"/>
    <dgm:cxn modelId="{9EAB0521-2FC2-4B25-9A73-A666EB8FA848}" type="presParOf" srcId="{437BD836-60DE-4FFB-9993-1735F4CDE2E0}" destId="{6A8B91B2-D918-4BC1-9FA8-FFA9920E58D0}"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1D0BF2A-6AEA-4EFE-8880-C9D436A326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2F71E430-0281-4509-B68E-AC9F41ADF468}">
      <dgm:prSet/>
      <dgm:spPr/>
      <dgm:t>
        <a:bodyPr/>
        <a:lstStyle/>
        <a:p>
          <a:pPr rtl="0"/>
          <a:r>
            <a:rPr lang="zh-CN" dirty="0" smtClean="0"/>
            <a:t>总体：研究事物或人的全体，如所有英语专业二年级学生</a:t>
          </a:r>
          <a:endParaRPr lang="en-US" dirty="0"/>
        </a:p>
      </dgm:t>
    </dgm:pt>
    <dgm:pt modelId="{3F0C0FAE-5A08-47A6-AD6F-0D80C96AAA08}" type="parTrans" cxnId="{6493F33A-CB77-4A19-B164-02829471CE5C}">
      <dgm:prSet/>
      <dgm:spPr/>
      <dgm:t>
        <a:bodyPr/>
        <a:lstStyle/>
        <a:p>
          <a:endParaRPr lang="zh-CN" altLang="en-US"/>
        </a:p>
      </dgm:t>
    </dgm:pt>
    <dgm:pt modelId="{EA669138-0215-4F9E-B04E-8A9C0A211B93}" type="sibTrans" cxnId="{6493F33A-CB77-4A19-B164-02829471CE5C}">
      <dgm:prSet/>
      <dgm:spPr/>
      <dgm:t>
        <a:bodyPr/>
        <a:lstStyle/>
        <a:p>
          <a:endParaRPr lang="zh-CN" altLang="en-US"/>
        </a:p>
      </dgm:t>
    </dgm:pt>
    <dgm:pt modelId="{273128B3-36C3-43ED-8FAC-E99F5C2F1F31}">
      <dgm:prSet/>
      <dgm:spPr/>
      <dgm:t>
        <a:bodyPr/>
        <a:lstStyle/>
        <a:p>
          <a:pPr rtl="0"/>
          <a:r>
            <a:rPr lang="zh-CN" dirty="0" smtClean="0"/>
            <a:t>个体：构成总体的每一个单位</a:t>
          </a:r>
          <a:endParaRPr lang="en-US" dirty="0"/>
        </a:p>
      </dgm:t>
    </dgm:pt>
    <dgm:pt modelId="{BBEAB7E9-7117-458C-A83D-A62F7A45340F}" type="parTrans" cxnId="{AB3B05AE-54BB-4B6E-B77F-6064BB8CC56C}">
      <dgm:prSet/>
      <dgm:spPr/>
      <dgm:t>
        <a:bodyPr/>
        <a:lstStyle/>
        <a:p>
          <a:endParaRPr lang="zh-CN" altLang="en-US"/>
        </a:p>
      </dgm:t>
    </dgm:pt>
    <dgm:pt modelId="{7EFD06C2-8EDA-4C43-A69A-4C6DAFAE24F3}" type="sibTrans" cxnId="{AB3B05AE-54BB-4B6E-B77F-6064BB8CC56C}">
      <dgm:prSet/>
      <dgm:spPr/>
      <dgm:t>
        <a:bodyPr/>
        <a:lstStyle/>
        <a:p>
          <a:endParaRPr lang="zh-CN" altLang="en-US"/>
        </a:p>
      </dgm:t>
    </dgm:pt>
    <dgm:pt modelId="{DD6EBFD8-2187-4A0C-B3F8-A2D660312699}">
      <dgm:prSet/>
      <dgm:spPr/>
      <dgm:t>
        <a:bodyPr/>
        <a:lstStyle/>
        <a:p>
          <a:pPr rtl="0"/>
          <a:r>
            <a:rPr lang="zh-CN" dirty="0" smtClean="0"/>
            <a:t>样本：为调查总体性质而从总体中抽出的部分个体</a:t>
          </a:r>
          <a:endParaRPr lang="en-US" dirty="0"/>
        </a:p>
      </dgm:t>
    </dgm:pt>
    <dgm:pt modelId="{E1600B5A-8EA9-4F91-92AF-C27AD0A95FB0}" type="parTrans" cxnId="{899A138B-C566-44F8-A84C-9E0837C04F70}">
      <dgm:prSet/>
      <dgm:spPr/>
      <dgm:t>
        <a:bodyPr/>
        <a:lstStyle/>
        <a:p>
          <a:endParaRPr lang="zh-CN" altLang="en-US"/>
        </a:p>
      </dgm:t>
    </dgm:pt>
    <dgm:pt modelId="{D184DB84-5360-4AF6-8EEE-64D09EBD6F12}" type="sibTrans" cxnId="{899A138B-C566-44F8-A84C-9E0837C04F70}">
      <dgm:prSet/>
      <dgm:spPr/>
      <dgm:t>
        <a:bodyPr/>
        <a:lstStyle/>
        <a:p>
          <a:endParaRPr lang="zh-CN" altLang="en-US"/>
        </a:p>
      </dgm:t>
    </dgm:pt>
    <dgm:pt modelId="{384DEA53-3720-4594-A10F-C5F122E2A9CF}">
      <dgm:prSet/>
      <dgm:spPr/>
      <dgm:t>
        <a:bodyPr/>
        <a:lstStyle/>
        <a:p>
          <a:pPr rtl="0"/>
          <a:r>
            <a:rPr lang="zh-CN" dirty="0" smtClean="0"/>
            <a:t>一般认为，样本量在</a:t>
          </a:r>
          <a:r>
            <a:rPr lang="en-US" dirty="0" smtClean="0"/>
            <a:t>30</a:t>
          </a:r>
          <a:r>
            <a:rPr lang="zh-CN" dirty="0" smtClean="0"/>
            <a:t>以上为大样本，在</a:t>
          </a:r>
          <a:r>
            <a:rPr lang="en-US" dirty="0" smtClean="0"/>
            <a:t>30</a:t>
          </a:r>
          <a:r>
            <a:rPr lang="zh-CN" dirty="0" smtClean="0"/>
            <a:t>以下为小样本</a:t>
          </a:r>
          <a:endParaRPr lang="en-US" dirty="0"/>
        </a:p>
      </dgm:t>
    </dgm:pt>
    <dgm:pt modelId="{854B5930-F441-4D46-9394-D27B7F779DBA}" type="parTrans" cxnId="{F7CC0295-C7A6-4E09-8F7A-54073F02A121}">
      <dgm:prSet/>
      <dgm:spPr/>
      <dgm:t>
        <a:bodyPr/>
        <a:lstStyle/>
        <a:p>
          <a:endParaRPr lang="zh-CN" altLang="en-US"/>
        </a:p>
      </dgm:t>
    </dgm:pt>
    <dgm:pt modelId="{F3C120CF-4988-41CC-A4A0-A718A85CCE9F}" type="sibTrans" cxnId="{F7CC0295-C7A6-4E09-8F7A-54073F02A121}">
      <dgm:prSet/>
      <dgm:spPr/>
      <dgm:t>
        <a:bodyPr/>
        <a:lstStyle/>
        <a:p>
          <a:endParaRPr lang="zh-CN" altLang="en-US"/>
        </a:p>
      </dgm:t>
    </dgm:pt>
    <dgm:pt modelId="{1E7C3C17-D64F-4E2A-95C3-A93162A5526D}">
      <dgm:prSet/>
      <dgm:spPr/>
      <dgm:t>
        <a:bodyPr/>
        <a:lstStyle/>
        <a:p>
          <a:pPr rtl="0"/>
          <a:r>
            <a:rPr lang="en-US" dirty="0" smtClean="0"/>
            <a:t>Gay(1992)</a:t>
          </a:r>
          <a:r>
            <a:rPr lang="zh-CN" dirty="0" smtClean="0"/>
            <a:t>认为，描述性研究中样本数至少占总体的</a:t>
          </a:r>
          <a:r>
            <a:rPr lang="en-US" dirty="0" smtClean="0"/>
            <a:t>10%</a:t>
          </a:r>
          <a:r>
            <a:rPr lang="zh-CN" dirty="0" smtClean="0"/>
            <a:t>，如总体样本较小，占</a:t>
          </a:r>
          <a:r>
            <a:rPr lang="en-US" dirty="0" smtClean="0"/>
            <a:t>20%</a:t>
          </a:r>
          <a:r>
            <a:rPr lang="zh-CN" dirty="0" smtClean="0"/>
            <a:t>。相关研究，至少</a:t>
          </a:r>
          <a:r>
            <a:rPr lang="en-US" dirty="0" smtClean="0"/>
            <a:t>30</a:t>
          </a:r>
          <a:r>
            <a:rPr lang="zh-CN" dirty="0" smtClean="0"/>
            <a:t>人以上。</a:t>
          </a:r>
          <a:endParaRPr lang="en-US" dirty="0"/>
        </a:p>
      </dgm:t>
    </dgm:pt>
    <dgm:pt modelId="{CA8717A1-F588-46EC-82C7-ECF454E4312B}" type="parTrans" cxnId="{7C0C052B-177D-4DCA-87AF-16438A73C4E9}">
      <dgm:prSet/>
      <dgm:spPr/>
      <dgm:t>
        <a:bodyPr/>
        <a:lstStyle/>
        <a:p>
          <a:endParaRPr lang="zh-CN" altLang="en-US"/>
        </a:p>
      </dgm:t>
    </dgm:pt>
    <dgm:pt modelId="{1088A625-0272-4AD7-8E80-F49158787EE1}" type="sibTrans" cxnId="{7C0C052B-177D-4DCA-87AF-16438A73C4E9}">
      <dgm:prSet/>
      <dgm:spPr/>
      <dgm:t>
        <a:bodyPr/>
        <a:lstStyle/>
        <a:p>
          <a:endParaRPr lang="zh-CN" altLang="en-US"/>
        </a:p>
      </dgm:t>
    </dgm:pt>
    <dgm:pt modelId="{61D851C7-AD98-4E4E-AA86-E9DBC5B42F6E}" type="pres">
      <dgm:prSet presAssocID="{41D0BF2A-6AEA-4EFE-8880-C9D436A3262D}" presName="linear" presStyleCnt="0">
        <dgm:presLayoutVars>
          <dgm:animLvl val="lvl"/>
          <dgm:resizeHandles val="exact"/>
        </dgm:presLayoutVars>
      </dgm:prSet>
      <dgm:spPr/>
      <dgm:t>
        <a:bodyPr/>
        <a:lstStyle/>
        <a:p>
          <a:endParaRPr lang="zh-CN" altLang="en-US"/>
        </a:p>
      </dgm:t>
    </dgm:pt>
    <dgm:pt modelId="{DE75BDE5-0B18-4FF3-838A-EEC57B20A2BD}" type="pres">
      <dgm:prSet presAssocID="{2F71E430-0281-4509-B68E-AC9F41ADF468}" presName="parentText" presStyleLbl="node1" presStyleIdx="0" presStyleCnt="5">
        <dgm:presLayoutVars>
          <dgm:chMax val="0"/>
          <dgm:bulletEnabled val="1"/>
        </dgm:presLayoutVars>
      </dgm:prSet>
      <dgm:spPr/>
      <dgm:t>
        <a:bodyPr/>
        <a:lstStyle/>
        <a:p>
          <a:endParaRPr lang="zh-CN" altLang="en-US"/>
        </a:p>
      </dgm:t>
    </dgm:pt>
    <dgm:pt modelId="{84C84A03-BF18-40C2-B36E-52CDD6504280}" type="pres">
      <dgm:prSet presAssocID="{EA669138-0215-4F9E-B04E-8A9C0A211B93}" presName="spacer" presStyleCnt="0"/>
      <dgm:spPr/>
    </dgm:pt>
    <dgm:pt modelId="{AF52533B-BBB4-423F-9D35-9F9F058D7645}" type="pres">
      <dgm:prSet presAssocID="{273128B3-36C3-43ED-8FAC-E99F5C2F1F31}" presName="parentText" presStyleLbl="node1" presStyleIdx="1" presStyleCnt="5">
        <dgm:presLayoutVars>
          <dgm:chMax val="0"/>
          <dgm:bulletEnabled val="1"/>
        </dgm:presLayoutVars>
      </dgm:prSet>
      <dgm:spPr/>
      <dgm:t>
        <a:bodyPr/>
        <a:lstStyle/>
        <a:p>
          <a:endParaRPr lang="zh-CN" altLang="en-US"/>
        </a:p>
      </dgm:t>
    </dgm:pt>
    <dgm:pt modelId="{435B9197-D9B6-4B25-A311-E41D80B1340D}" type="pres">
      <dgm:prSet presAssocID="{7EFD06C2-8EDA-4C43-A69A-4C6DAFAE24F3}" presName="spacer" presStyleCnt="0"/>
      <dgm:spPr/>
    </dgm:pt>
    <dgm:pt modelId="{8202122D-8D91-4349-9801-E79A38978AF5}" type="pres">
      <dgm:prSet presAssocID="{DD6EBFD8-2187-4A0C-B3F8-A2D660312699}" presName="parentText" presStyleLbl="node1" presStyleIdx="2" presStyleCnt="5">
        <dgm:presLayoutVars>
          <dgm:chMax val="0"/>
          <dgm:bulletEnabled val="1"/>
        </dgm:presLayoutVars>
      </dgm:prSet>
      <dgm:spPr/>
      <dgm:t>
        <a:bodyPr/>
        <a:lstStyle/>
        <a:p>
          <a:endParaRPr lang="zh-CN" altLang="en-US"/>
        </a:p>
      </dgm:t>
    </dgm:pt>
    <dgm:pt modelId="{EDC20767-F7AC-4543-88A1-AD042E2D7FE7}" type="pres">
      <dgm:prSet presAssocID="{D184DB84-5360-4AF6-8EEE-64D09EBD6F12}" presName="spacer" presStyleCnt="0"/>
      <dgm:spPr/>
    </dgm:pt>
    <dgm:pt modelId="{C3601183-5E8B-4B74-B572-E629A397C17B}" type="pres">
      <dgm:prSet presAssocID="{384DEA53-3720-4594-A10F-C5F122E2A9CF}" presName="parentText" presStyleLbl="node1" presStyleIdx="3" presStyleCnt="5">
        <dgm:presLayoutVars>
          <dgm:chMax val="0"/>
          <dgm:bulletEnabled val="1"/>
        </dgm:presLayoutVars>
      </dgm:prSet>
      <dgm:spPr/>
      <dgm:t>
        <a:bodyPr/>
        <a:lstStyle/>
        <a:p>
          <a:endParaRPr lang="zh-CN" altLang="en-US"/>
        </a:p>
      </dgm:t>
    </dgm:pt>
    <dgm:pt modelId="{AAEEFCA5-DBCB-4611-A88B-17BE85A8D681}" type="pres">
      <dgm:prSet presAssocID="{F3C120CF-4988-41CC-A4A0-A718A85CCE9F}" presName="spacer" presStyleCnt="0"/>
      <dgm:spPr/>
    </dgm:pt>
    <dgm:pt modelId="{DE122E1E-3E61-4EEE-A689-85E20AAAE568}" type="pres">
      <dgm:prSet presAssocID="{1E7C3C17-D64F-4E2A-95C3-A93162A5526D}" presName="parentText" presStyleLbl="node1" presStyleIdx="4" presStyleCnt="5">
        <dgm:presLayoutVars>
          <dgm:chMax val="0"/>
          <dgm:bulletEnabled val="1"/>
        </dgm:presLayoutVars>
      </dgm:prSet>
      <dgm:spPr/>
      <dgm:t>
        <a:bodyPr/>
        <a:lstStyle/>
        <a:p>
          <a:endParaRPr lang="zh-CN" altLang="en-US"/>
        </a:p>
      </dgm:t>
    </dgm:pt>
  </dgm:ptLst>
  <dgm:cxnLst>
    <dgm:cxn modelId="{AB3B05AE-54BB-4B6E-B77F-6064BB8CC56C}" srcId="{41D0BF2A-6AEA-4EFE-8880-C9D436A3262D}" destId="{273128B3-36C3-43ED-8FAC-E99F5C2F1F31}" srcOrd="1" destOrd="0" parTransId="{BBEAB7E9-7117-458C-A83D-A62F7A45340F}" sibTransId="{7EFD06C2-8EDA-4C43-A69A-4C6DAFAE24F3}"/>
    <dgm:cxn modelId="{6493F33A-CB77-4A19-B164-02829471CE5C}" srcId="{41D0BF2A-6AEA-4EFE-8880-C9D436A3262D}" destId="{2F71E430-0281-4509-B68E-AC9F41ADF468}" srcOrd="0" destOrd="0" parTransId="{3F0C0FAE-5A08-47A6-AD6F-0D80C96AAA08}" sibTransId="{EA669138-0215-4F9E-B04E-8A9C0A211B93}"/>
    <dgm:cxn modelId="{A74878C0-D6F8-432E-BDBB-24A2D08C8245}" type="presOf" srcId="{DD6EBFD8-2187-4A0C-B3F8-A2D660312699}" destId="{8202122D-8D91-4349-9801-E79A38978AF5}" srcOrd="0" destOrd="0" presId="urn:microsoft.com/office/officeart/2005/8/layout/vList2"/>
    <dgm:cxn modelId="{DE14A0D2-8EAF-49D1-B14E-E8A7A8A97CE0}" type="presOf" srcId="{384DEA53-3720-4594-A10F-C5F122E2A9CF}" destId="{C3601183-5E8B-4B74-B572-E629A397C17B}" srcOrd="0" destOrd="0" presId="urn:microsoft.com/office/officeart/2005/8/layout/vList2"/>
    <dgm:cxn modelId="{1B441ACA-313F-46F9-8B70-A2DF6ED10509}" type="presOf" srcId="{41D0BF2A-6AEA-4EFE-8880-C9D436A3262D}" destId="{61D851C7-AD98-4E4E-AA86-E9DBC5B42F6E}" srcOrd="0" destOrd="0" presId="urn:microsoft.com/office/officeart/2005/8/layout/vList2"/>
    <dgm:cxn modelId="{F7CC0295-C7A6-4E09-8F7A-54073F02A121}" srcId="{41D0BF2A-6AEA-4EFE-8880-C9D436A3262D}" destId="{384DEA53-3720-4594-A10F-C5F122E2A9CF}" srcOrd="3" destOrd="0" parTransId="{854B5930-F441-4D46-9394-D27B7F779DBA}" sibTransId="{F3C120CF-4988-41CC-A4A0-A718A85CCE9F}"/>
    <dgm:cxn modelId="{0B78E232-6E58-4888-8ACF-225105311B71}" type="presOf" srcId="{2F71E430-0281-4509-B68E-AC9F41ADF468}" destId="{DE75BDE5-0B18-4FF3-838A-EEC57B20A2BD}" srcOrd="0" destOrd="0" presId="urn:microsoft.com/office/officeart/2005/8/layout/vList2"/>
    <dgm:cxn modelId="{899A138B-C566-44F8-A84C-9E0837C04F70}" srcId="{41D0BF2A-6AEA-4EFE-8880-C9D436A3262D}" destId="{DD6EBFD8-2187-4A0C-B3F8-A2D660312699}" srcOrd="2" destOrd="0" parTransId="{E1600B5A-8EA9-4F91-92AF-C27AD0A95FB0}" sibTransId="{D184DB84-5360-4AF6-8EEE-64D09EBD6F12}"/>
    <dgm:cxn modelId="{7C0C052B-177D-4DCA-87AF-16438A73C4E9}" srcId="{41D0BF2A-6AEA-4EFE-8880-C9D436A3262D}" destId="{1E7C3C17-D64F-4E2A-95C3-A93162A5526D}" srcOrd="4" destOrd="0" parTransId="{CA8717A1-F588-46EC-82C7-ECF454E4312B}" sibTransId="{1088A625-0272-4AD7-8E80-F49158787EE1}"/>
    <dgm:cxn modelId="{4AA1EEB8-5958-4441-8F76-05D4E47D8DE2}" type="presOf" srcId="{1E7C3C17-D64F-4E2A-95C3-A93162A5526D}" destId="{DE122E1E-3E61-4EEE-A689-85E20AAAE568}" srcOrd="0" destOrd="0" presId="urn:microsoft.com/office/officeart/2005/8/layout/vList2"/>
    <dgm:cxn modelId="{713F49E8-D90E-4500-89C6-6834918BFC15}" type="presOf" srcId="{273128B3-36C3-43ED-8FAC-E99F5C2F1F31}" destId="{AF52533B-BBB4-423F-9D35-9F9F058D7645}" srcOrd="0" destOrd="0" presId="urn:microsoft.com/office/officeart/2005/8/layout/vList2"/>
    <dgm:cxn modelId="{989A0CC3-F739-4834-BC61-F607FEFD86B2}" type="presParOf" srcId="{61D851C7-AD98-4E4E-AA86-E9DBC5B42F6E}" destId="{DE75BDE5-0B18-4FF3-838A-EEC57B20A2BD}" srcOrd="0" destOrd="0" presId="urn:microsoft.com/office/officeart/2005/8/layout/vList2"/>
    <dgm:cxn modelId="{D71B7FA4-2344-430B-AACA-8EF77B6E9820}" type="presParOf" srcId="{61D851C7-AD98-4E4E-AA86-E9DBC5B42F6E}" destId="{84C84A03-BF18-40C2-B36E-52CDD6504280}" srcOrd="1" destOrd="0" presId="urn:microsoft.com/office/officeart/2005/8/layout/vList2"/>
    <dgm:cxn modelId="{44A916E5-BF67-4378-B7DB-F66882DB4CB1}" type="presParOf" srcId="{61D851C7-AD98-4E4E-AA86-E9DBC5B42F6E}" destId="{AF52533B-BBB4-423F-9D35-9F9F058D7645}" srcOrd="2" destOrd="0" presId="urn:microsoft.com/office/officeart/2005/8/layout/vList2"/>
    <dgm:cxn modelId="{FA8BAFB1-950E-4855-94E1-37EDDFDD8CF1}" type="presParOf" srcId="{61D851C7-AD98-4E4E-AA86-E9DBC5B42F6E}" destId="{435B9197-D9B6-4B25-A311-E41D80B1340D}" srcOrd="3" destOrd="0" presId="urn:microsoft.com/office/officeart/2005/8/layout/vList2"/>
    <dgm:cxn modelId="{4C245923-886B-443E-9623-00A2336B388B}" type="presParOf" srcId="{61D851C7-AD98-4E4E-AA86-E9DBC5B42F6E}" destId="{8202122D-8D91-4349-9801-E79A38978AF5}" srcOrd="4" destOrd="0" presId="urn:microsoft.com/office/officeart/2005/8/layout/vList2"/>
    <dgm:cxn modelId="{A73AF370-01A2-4C19-9810-8B70619815A0}" type="presParOf" srcId="{61D851C7-AD98-4E4E-AA86-E9DBC5B42F6E}" destId="{EDC20767-F7AC-4543-88A1-AD042E2D7FE7}" srcOrd="5" destOrd="0" presId="urn:microsoft.com/office/officeart/2005/8/layout/vList2"/>
    <dgm:cxn modelId="{E7D5AA0F-1E89-4B41-AB22-45B5BCD41B3A}" type="presParOf" srcId="{61D851C7-AD98-4E4E-AA86-E9DBC5B42F6E}" destId="{C3601183-5E8B-4B74-B572-E629A397C17B}" srcOrd="6" destOrd="0" presId="urn:microsoft.com/office/officeart/2005/8/layout/vList2"/>
    <dgm:cxn modelId="{6B53A1F8-2E0B-406E-834E-0C03AE053F5A}" type="presParOf" srcId="{61D851C7-AD98-4E4E-AA86-E9DBC5B42F6E}" destId="{AAEEFCA5-DBCB-4611-A88B-17BE85A8D681}" srcOrd="7" destOrd="0" presId="urn:microsoft.com/office/officeart/2005/8/layout/vList2"/>
    <dgm:cxn modelId="{7975D382-6BF5-4704-8859-FE588953806C}" type="presParOf" srcId="{61D851C7-AD98-4E4E-AA86-E9DBC5B42F6E}" destId="{DE122E1E-3E61-4EEE-A689-85E20AAAE568}"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078696F-9432-4859-9E02-BD7D635A9C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79D91CE5-EAD7-4E7C-94E5-981DD5E99F74}">
      <dgm:prSet/>
      <dgm:spPr>
        <a:solidFill>
          <a:srgbClr val="0070C0"/>
        </a:solidFill>
      </dgm:spPr>
      <dgm:t>
        <a:bodyPr/>
        <a:lstStyle/>
        <a:p>
          <a:pPr rtl="0"/>
          <a:r>
            <a:rPr lang="zh-CN" dirty="0" smtClean="0"/>
            <a:t>描述统计（</a:t>
          </a:r>
          <a:r>
            <a:rPr lang="en-US" dirty="0" smtClean="0"/>
            <a:t>descriptive statistics</a:t>
          </a:r>
          <a:r>
            <a:rPr lang="zh-CN" dirty="0" smtClean="0"/>
            <a:t>）：对所收集数据资料进行加工整理、综述概括，通过直观或非直观形式对资料进行分析描述。如集中趋势（众数</a:t>
          </a:r>
          <a:r>
            <a:rPr lang="en-US" dirty="0" smtClean="0"/>
            <a:t>mode</a:t>
          </a:r>
          <a:r>
            <a:rPr lang="zh-CN" dirty="0" smtClean="0"/>
            <a:t>、中位数</a:t>
          </a:r>
          <a:r>
            <a:rPr lang="en-US" dirty="0" smtClean="0"/>
            <a:t>median</a:t>
          </a:r>
          <a:r>
            <a:rPr lang="zh-CN" dirty="0" smtClean="0"/>
            <a:t>、平均值</a:t>
          </a:r>
          <a:r>
            <a:rPr lang="en-US" dirty="0" smtClean="0"/>
            <a:t>mean</a:t>
          </a:r>
          <a:r>
            <a:rPr lang="zh-CN" dirty="0" smtClean="0"/>
            <a:t>）、离散趋势（如极差、方差、标准差</a:t>
          </a:r>
          <a:r>
            <a:rPr lang="en-US" dirty="0" smtClean="0"/>
            <a:t>[</a:t>
          </a:r>
          <a:r>
            <a:rPr lang="zh-CN" dirty="0" smtClean="0"/>
            <a:t>反映一组数据对其均值为代表的中心的某种偏离程度</a:t>
          </a:r>
          <a:r>
            <a:rPr lang="en-US" dirty="0" smtClean="0"/>
            <a:t>])</a:t>
          </a:r>
          <a:r>
            <a:rPr lang="zh-CN" dirty="0" smtClean="0"/>
            <a:t>等。</a:t>
          </a:r>
          <a:endParaRPr lang="en-US" dirty="0"/>
        </a:p>
      </dgm:t>
    </dgm:pt>
    <dgm:pt modelId="{D27FB3B7-8AE2-40CF-B0A3-A354E607B471}" type="parTrans" cxnId="{A984D822-8680-4D70-8FE9-DE4A23B5C468}">
      <dgm:prSet/>
      <dgm:spPr/>
      <dgm:t>
        <a:bodyPr/>
        <a:lstStyle/>
        <a:p>
          <a:endParaRPr lang="zh-CN" altLang="en-US"/>
        </a:p>
      </dgm:t>
    </dgm:pt>
    <dgm:pt modelId="{3A849A14-87D0-49FA-95B3-408DAA30A3D6}" type="sibTrans" cxnId="{A984D822-8680-4D70-8FE9-DE4A23B5C468}">
      <dgm:prSet/>
      <dgm:spPr/>
      <dgm:t>
        <a:bodyPr/>
        <a:lstStyle/>
        <a:p>
          <a:endParaRPr lang="zh-CN" altLang="en-US"/>
        </a:p>
      </dgm:t>
    </dgm:pt>
    <dgm:pt modelId="{6AE63E38-6007-41E0-A1EC-0E517862E237}">
      <dgm:prSet/>
      <dgm:spPr>
        <a:solidFill>
          <a:srgbClr val="0070C0"/>
        </a:solidFill>
      </dgm:spPr>
      <dgm:t>
        <a:bodyPr/>
        <a:lstStyle/>
        <a:p>
          <a:pPr rtl="0"/>
          <a:r>
            <a:rPr lang="zh-CN" dirty="0" smtClean="0"/>
            <a:t>推断统计（</a:t>
          </a:r>
          <a:r>
            <a:rPr lang="en-US" dirty="0" smtClean="0"/>
            <a:t>inferential statistics</a:t>
          </a:r>
          <a:r>
            <a:rPr lang="zh-CN" dirty="0" smtClean="0"/>
            <a:t>）</a:t>
          </a:r>
          <a:r>
            <a:rPr lang="en-US" dirty="0" smtClean="0"/>
            <a:t>:</a:t>
          </a:r>
          <a:r>
            <a:rPr lang="zh-CN" dirty="0" smtClean="0"/>
            <a:t>根据描述统计，对受试者所代表的的同类学生进行推断或验证假设。</a:t>
          </a:r>
          <a:endParaRPr lang="zh-CN" dirty="0"/>
        </a:p>
      </dgm:t>
    </dgm:pt>
    <dgm:pt modelId="{F61D7A8A-D0EA-42D3-8F7F-07A129BEEECF}" type="parTrans" cxnId="{FB92370B-50F7-4ACB-BDC2-719C9EE701B6}">
      <dgm:prSet/>
      <dgm:spPr/>
      <dgm:t>
        <a:bodyPr/>
        <a:lstStyle/>
        <a:p>
          <a:endParaRPr lang="zh-CN" altLang="en-US"/>
        </a:p>
      </dgm:t>
    </dgm:pt>
    <dgm:pt modelId="{F554ADD3-BE29-4463-8597-4D368EB7AAE1}" type="sibTrans" cxnId="{FB92370B-50F7-4ACB-BDC2-719C9EE701B6}">
      <dgm:prSet/>
      <dgm:spPr/>
      <dgm:t>
        <a:bodyPr/>
        <a:lstStyle/>
        <a:p>
          <a:endParaRPr lang="zh-CN" altLang="en-US"/>
        </a:p>
      </dgm:t>
    </dgm:pt>
    <dgm:pt modelId="{77305518-572B-4119-97E2-2F8915BBC90E}" type="pres">
      <dgm:prSet presAssocID="{1078696F-9432-4859-9E02-BD7D635A9C90}" presName="linear" presStyleCnt="0">
        <dgm:presLayoutVars>
          <dgm:animLvl val="lvl"/>
          <dgm:resizeHandles val="exact"/>
        </dgm:presLayoutVars>
      </dgm:prSet>
      <dgm:spPr/>
      <dgm:t>
        <a:bodyPr/>
        <a:lstStyle/>
        <a:p>
          <a:endParaRPr lang="zh-CN" altLang="en-US"/>
        </a:p>
      </dgm:t>
    </dgm:pt>
    <dgm:pt modelId="{3C7BBC21-9AB1-4DE0-ABE3-83CDF959FC52}" type="pres">
      <dgm:prSet presAssocID="{79D91CE5-EAD7-4E7C-94E5-981DD5E99F74}" presName="parentText" presStyleLbl="node1" presStyleIdx="0" presStyleCnt="2">
        <dgm:presLayoutVars>
          <dgm:chMax val="0"/>
          <dgm:bulletEnabled val="1"/>
        </dgm:presLayoutVars>
      </dgm:prSet>
      <dgm:spPr/>
      <dgm:t>
        <a:bodyPr/>
        <a:lstStyle/>
        <a:p>
          <a:endParaRPr lang="zh-CN" altLang="en-US"/>
        </a:p>
      </dgm:t>
    </dgm:pt>
    <dgm:pt modelId="{B2DA205F-9C2B-495E-8152-42A2AC514575}" type="pres">
      <dgm:prSet presAssocID="{3A849A14-87D0-49FA-95B3-408DAA30A3D6}" presName="spacer" presStyleCnt="0"/>
      <dgm:spPr/>
    </dgm:pt>
    <dgm:pt modelId="{1F3C090B-6B25-4AB2-B10F-5F5B559CC2B5}" type="pres">
      <dgm:prSet presAssocID="{6AE63E38-6007-41E0-A1EC-0E517862E237}" presName="parentText" presStyleLbl="node1" presStyleIdx="1" presStyleCnt="2">
        <dgm:presLayoutVars>
          <dgm:chMax val="0"/>
          <dgm:bulletEnabled val="1"/>
        </dgm:presLayoutVars>
      </dgm:prSet>
      <dgm:spPr/>
      <dgm:t>
        <a:bodyPr/>
        <a:lstStyle/>
        <a:p>
          <a:endParaRPr lang="zh-CN" altLang="en-US"/>
        </a:p>
      </dgm:t>
    </dgm:pt>
  </dgm:ptLst>
  <dgm:cxnLst>
    <dgm:cxn modelId="{CA3FD183-11EB-4FE7-AA26-BD16557C098C}" type="presOf" srcId="{79D91CE5-EAD7-4E7C-94E5-981DD5E99F74}" destId="{3C7BBC21-9AB1-4DE0-ABE3-83CDF959FC52}" srcOrd="0" destOrd="0" presId="urn:microsoft.com/office/officeart/2005/8/layout/vList2"/>
    <dgm:cxn modelId="{5DF95149-4698-4984-86D5-8C3B06E3E23C}" type="presOf" srcId="{6AE63E38-6007-41E0-A1EC-0E517862E237}" destId="{1F3C090B-6B25-4AB2-B10F-5F5B559CC2B5}" srcOrd="0" destOrd="0" presId="urn:microsoft.com/office/officeart/2005/8/layout/vList2"/>
    <dgm:cxn modelId="{A984D822-8680-4D70-8FE9-DE4A23B5C468}" srcId="{1078696F-9432-4859-9E02-BD7D635A9C90}" destId="{79D91CE5-EAD7-4E7C-94E5-981DD5E99F74}" srcOrd="0" destOrd="0" parTransId="{D27FB3B7-8AE2-40CF-B0A3-A354E607B471}" sibTransId="{3A849A14-87D0-49FA-95B3-408DAA30A3D6}"/>
    <dgm:cxn modelId="{FB92370B-50F7-4ACB-BDC2-719C9EE701B6}" srcId="{1078696F-9432-4859-9E02-BD7D635A9C90}" destId="{6AE63E38-6007-41E0-A1EC-0E517862E237}" srcOrd="1" destOrd="0" parTransId="{F61D7A8A-D0EA-42D3-8F7F-07A129BEEECF}" sibTransId="{F554ADD3-BE29-4463-8597-4D368EB7AAE1}"/>
    <dgm:cxn modelId="{0A885EF3-4154-42B9-98C2-1FDA2893F1B4}" type="presOf" srcId="{1078696F-9432-4859-9E02-BD7D635A9C90}" destId="{77305518-572B-4119-97E2-2F8915BBC90E}" srcOrd="0" destOrd="0" presId="urn:microsoft.com/office/officeart/2005/8/layout/vList2"/>
    <dgm:cxn modelId="{955F8505-CEE7-443B-96B6-7B9991A35B07}" type="presParOf" srcId="{77305518-572B-4119-97E2-2F8915BBC90E}" destId="{3C7BBC21-9AB1-4DE0-ABE3-83CDF959FC52}" srcOrd="0" destOrd="0" presId="urn:microsoft.com/office/officeart/2005/8/layout/vList2"/>
    <dgm:cxn modelId="{A4E336C6-BA3A-407D-B645-C9DF19CCFAA4}" type="presParOf" srcId="{77305518-572B-4119-97E2-2F8915BBC90E}" destId="{B2DA205F-9C2B-495E-8152-42A2AC514575}" srcOrd="1" destOrd="0" presId="urn:microsoft.com/office/officeart/2005/8/layout/vList2"/>
    <dgm:cxn modelId="{AFA28094-550F-4698-88A0-F05FB124D16F}" type="presParOf" srcId="{77305518-572B-4119-97E2-2F8915BBC90E}" destId="{1F3C090B-6B25-4AB2-B10F-5F5B559CC2B5}"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67E5B6F-7938-4FDC-8B80-8F51F84CF2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9CD1742A-8221-42DB-A6D8-A0EA5D1BB444}">
      <dgm:prSet/>
      <dgm:spPr>
        <a:effectLst>
          <a:glow rad="63500">
            <a:schemeClr val="accent1">
              <a:satMod val="175000"/>
              <a:alpha val="40000"/>
            </a:schemeClr>
          </a:glow>
        </a:effectLst>
      </dgm:spPr>
      <dgm:t>
        <a:bodyPr/>
        <a:lstStyle/>
        <a:p>
          <a:pPr rtl="0"/>
          <a:r>
            <a:rPr lang="zh-CN" dirty="0" smtClean="0"/>
            <a:t>显著性水平</a:t>
          </a:r>
          <a:r>
            <a:rPr lang="en-US" dirty="0" smtClean="0"/>
            <a:t>(significance level)</a:t>
          </a:r>
          <a:r>
            <a:rPr lang="zh-CN" dirty="0" smtClean="0"/>
            <a:t>：如</a:t>
          </a:r>
          <a:r>
            <a:rPr lang="en-US" dirty="0" smtClean="0"/>
            <a:t>P≤0.05</a:t>
          </a:r>
          <a:r>
            <a:rPr lang="zh-CN" dirty="0" smtClean="0"/>
            <a:t>或</a:t>
          </a:r>
          <a:r>
            <a:rPr lang="en-US" dirty="0" smtClean="0"/>
            <a:t>p≤0.01</a:t>
          </a:r>
          <a:r>
            <a:rPr lang="zh-CN" dirty="0" smtClean="0"/>
            <a:t>表示有统计学显著差异或有非常显著统计学差异。</a:t>
          </a:r>
          <a:r>
            <a:rPr lang="en-US" dirty="0" smtClean="0"/>
            <a:t>SPSS</a:t>
          </a:r>
          <a:r>
            <a:rPr lang="zh-CN" dirty="0" smtClean="0"/>
            <a:t>等统计软件常用*号表示显著性水平的程度。</a:t>
          </a:r>
          <a:endParaRPr lang="en-US" dirty="0"/>
        </a:p>
      </dgm:t>
    </dgm:pt>
    <dgm:pt modelId="{25C9DC6D-B976-4B9A-B8C2-0380E2694994}" type="parTrans" cxnId="{FB276E29-5B48-470E-9EC7-77A80347B51A}">
      <dgm:prSet/>
      <dgm:spPr/>
      <dgm:t>
        <a:bodyPr/>
        <a:lstStyle/>
        <a:p>
          <a:endParaRPr lang="zh-CN" altLang="en-US"/>
        </a:p>
      </dgm:t>
    </dgm:pt>
    <dgm:pt modelId="{DC465A85-BDFB-458B-98AC-F8D183D8E183}" type="sibTrans" cxnId="{FB276E29-5B48-470E-9EC7-77A80347B51A}">
      <dgm:prSet/>
      <dgm:spPr/>
      <dgm:t>
        <a:bodyPr/>
        <a:lstStyle/>
        <a:p>
          <a:endParaRPr lang="zh-CN" altLang="en-US"/>
        </a:p>
      </dgm:t>
    </dgm:pt>
    <dgm:pt modelId="{14B44ED8-AB2F-48C5-81E3-8D03F89C65F7}" type="pres">
      <dgm:prSet presAssocID="{767E5B6F-7938-4FDC-8B80-8F51F84CF27F}" presName="linear" presStyleCnt="0">
        <dgm:presLayoutVars>
          <dgm:animLvl val="lvl"/>
          <dgm:resizeHandles val="exact"/>
        </dgm:presLayoutVars>
      </dgm:prSet>
      <dgm:spPr/>
      <dgm:t>
        <a:bodyPr/>
        <a:lstStyle/>
        <a:p>
          <a:endParaRPr lang="zh-CN" altLang="en-US"/>
        </a:p>
      </dgm:t>
    </dgm:pt>
    <dgm:pt modelId="{CE51A691-7BAD-45D8-B82C-0892C469FCDE}" type="pres">
      <dgm:prSet presAssocID="{9CD1742A-8221-42DB-A6D8-A0EA5D1BB444}" presName="parentText" presStyleLbl="node1" presStyleIdx="0" presStyleCnt="1">
        <dgm:presLayoutVars>
          <dgm:chMax val="0"/>
          <dgm:bulletEnabled val="1"/>
        </dgm:presLayoutVars>
      </dgm:prSet>
      <dgm:spPr/>
      <dgm:t>
        <a:bodyPr/>
        <a:lstStyle/>
        <a:p>
          <a:endParaRPr lang="zh-CN" altLang="en-US"/>
        </a:p>
      </dgm:t>
    </dgm:pt>
  </dgm:ptLst>
  <dgm:cxnLst>
    <dgm:cxn modelId="{EC64955B-DCAA-4AE3-BC1B-341815C185E6}" type="presOf" srcId="{767E5B6F-7938-4FDC-8B80-8F51F84CF27F}" destId="{14B44ED8-AB2F-48C5-81E3-8D03F89C65F7}" srcOrd="0" destOrd="0" presId="urn:microsoft.com/office/officeart/2005/8/layout/vList2"/>
    <dgm:cxn modelId="{FB276E29-5B48-470E-9EC7-77A80347B51A}" srcId="{767E5B6F-7938-4FDC-8B80-8F51F84CF27F}" destId="{9CD1742A-8221-42DB-A6D8-A0EA5D1BB444}" srcOrd="0" destOrd="0" parTransId="{25C9DC6D-B976-4B9A-B8C2-0380E2694994}" sibTransId="{DC465A85-BDFB-458B-98AC-F8D183D8E183}"/>
    <dgm:cxn modelId="{6C896CA4-F2FD-4939-9ED5-BE26507D7CCC}" type="presOf" srcId="{9CD1742A-8221-42DB-A6D8-A0EA5D1BB444}" destId="{CE51A691-7BAD-45D8-B82C-0892C469FCDE}" srcOrd="0" destOrd="0" presId="urn:microsoft.com/office/officeart/2005/8/layout/vList2"/>
    <dgm:cxn modelId="{54A33A7B-8A01-4819-A48B-32843E974AEC}" type="presParOf" srcId="{14B44ED8-AB2F-48C5-81E3-8D03F89C65F7}" destId="{CE51A691-7BAD-45D8-B82C-0892C469FCDE}"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CC752BA-1842-4557-B545-7B9AF15F2A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C070BC80-9D1C-482D-8854-C8AC0C774836}">
      <dgm:prSet/>
      <dgm:spPr/>
      <dgm:t>
        <a:bodyPr/>
        <a:lstStyle/>
        <a:p>
          <a:pPr rtl="0"/>
          <a:r>
            <a:rPr lang="en-US" dirty="0" smtClean="0"/>
            <a:t>1</a:t>
          </a:r>
          <a:r>
            <a:rPr lang="zh-CN" dirty="0" smtClean="0"/>
            <a:t>）如果将单个变量的平均值与给定的单一标准值进行差异比较，选择单一样本</a:t>
          </a:r>
          <a:r>
            <a:rPr lang="en-US" dirty="0" smtClean="0"/>
            <a:t>t</a:t>
          </a:r>
          <a:r>
            <a:rPr lang="zh-CN" dirty="0" smtClean="0"/>
            <a:t>检验（</a:t>
          </a:r>
          <a:r>
            <a:rPr lang="en-US" dirty="0" smtClean="0"/>
            <a:t>one-sample t-test</a:t>
          </a:r>
          <a:r>
            <a:rPr lang="zh-CN" dirty="0" smtClean="0"/>
            <a:t>）</a:t>
          </a:r>
          <a:r>
            <a:rPr lang="en-US" dirty="0" smtClean="0"/>
            <a:t>,</a:t>
          </a:r>
          <a:r>
            <a:rPr lang="zh-CN" dirty="0" smtClean="0"/>
            <a:t>如一个学校的英语专业四级统考成绩与全国所有考生平均成绩之间的差异</a:t>
          </a:r>
          <a:endParaRPr lang="en-US" dirty="0"/>
        </a:p>
      </dgm:t>
    </dgm:pt>
    <dgm:pt modelId="{49F5D75E-074D-4A96-A5E3-0109EA5AE5A2}" type="parTrans" cxnId="{C8C170D1-D878-44B9-8574-34A9B475896F}">
      <dgm:prSet/>
      <dgm:spPr/>
      <dgm:t>
        <a:bodyPr/>
        <a:lstStyle/>
        <a:p>
          <a:endParaRPr lang="zh-CN" altLang="en-US"/>
        </a:p>
      </dgm:t>
    </dgm:pt>
    <dgm:pt modelId="{BA3DBDF5-DBC0-43A7-A6DA-692CB2CF521D}" type="sibTrans" cxnId="{C8C170D1-D878-44B9-8574-34A9B475896F}">
      <dgm:prSet/>
      <dgm:spPr/>
      <dgm:t>
        <a:bodyPr/>
        <a:lstStyle/>
        <a:p>
          <a:endParaRPr lang="zh-CN" altLang="en-US"/>
        </a:p>
      </dgm:t>
    </dgm:pt>
    <dgm:pt modelId="{6D5BE1AB-0E19-43FF-8DA8-7FFE603B3C43}">
      <dgm:prSet/>
      <dgm:spPr/>
      <dgm:t>
        <a:bodyPr/>
        <a:lstStyle/>
        <a:p>
          <a:pPr rtl="0"/>
          <a:r>
            <a:rPr lang="en-US" dirty="0" smtClean="0"/>
            <a:t>2</a:t>
          </a:r>
          <a:r>
            <a:rPr lang="zh-CN" dirty="0" smtClean="0"/>
            <a:t>）如果进行组间数据差异比较，且数据来自相同群体的受试者，参数检验选择配对样本</a:t>
          </a:r>
          <a:r>
            <a:rPr lang="en-US" dirty="0" smtClean="0"/>
            <a:t>t</a:t>
          </a:r>
          <a:r>
            <a:rPr lang="zh-CN" dirty="0" smtClean="0"/>
            <a:t>检验</a:t>
          </a:r>
          <a:r>
            <a:rPr lang="en-US" dirty="0" smtClean="0"/>
            <a:t>(paired-sample t-test)</a:t>
          </a:r>
          <a:r>
            <a:rPr lang="zh-CN" dirty="0" smtClean="0"/>
            <a:t>，如学生大一与大四的英语学习努力程度</a:t>
          </a:r>
          <a:endParaRPr lang="en-US" dirty="0"/>
        </a:p>
      </dgm:t>
    </dgm:pt>
    <dgm:pt modelId="{EEBA1E48-1641-48D4-8F09-7A54D54327EA}" type="parTrans" cxnId="{C0031A90-485C-47A0-979C-88D55A7259C1}">
      <dgm:prSet/>
      <dgm:spPr/>
      <dgm:t>
        <a:bodyPr/>
        <a:lstStyle/>
        <a:p>
          <a:endParaRPr lang="zh-CN" altLang="en-US"/>
        </a:p>
      </dgm:t>
    </dgm:pt>
    <dgm:pt modelId="{D95596DD-290B-45AB-81FE-F30EE85D2C47}" type="sibTrans" cxnId="{C0031A90-485C-47A0-979C-88D55A7259C1}">
      <dgm:prSet/>
      <dgm:spPr/>
      <dgm:t>
        <a:bodyPr/>
        <a:lstStyle/>
        <a:p>
          <a:endParaRPr lang="zh-CN" altLang="en-US"/>
        </a:p>
      </dgm:t>
    </dgm:pt>
    <dgm:pt modelId="{FA2177A0-2218-42A2-B92A-4251380DBFE7}">
      <dgm:prSet/>
      <dgm:spPr/>
      <dgm:t>
        <a:bodyPr/>
        <a:lstStyle/>
        <a:p>
          <a:pPr rtl="0"/>
          <a:r>
            <a:rPr lang="en-US" dirty="0" smtClean="0"/>
            <a:t>3)</a:t>
          </a:r>
          <a:r>
            <a:rPr lang="zh-CN" dirty="0" smtClean="0"/>
            <a:t>如数据来自不同群体受试者，且比较两组数据之间差异，参数检验选择独立样本</a:t>
          </a:r>
          <a:r>
            <a:rPr lang="en-US" dirty="0" smtClean="0"/>
            <a:t>t</a:t>
          </a:r>
          <a:r>
            <a:rPr lang="zh-CN" dirty="0" smtClean="0"/>
            <a:t>检验（</a:t>
          </a:r>
          <a:r>
            <a:rPr lang="en-US" dirty="0" smtClean="0"/>
            <a:t>independent samples t-test)</a:t>
          </a:r>
          <a:r>
            <a:rPr lang="zh-CN" dirty="0" smtClean="0"/>
            <a:t>，如男女生口语成绩对比</a:t>
          </a:r>
          <a:endParaRPr lang="zh-CN" dirty="0"/>
        </a:p>
      </dgm:t>
    </dgm:pt>
    <dgm:pt modelId="{BD6406AF-3E11-44E4-B343-BB88307C9B27}" type="parTrans" cxnId="{3F20575E-21CA-415C-969E-709EAB4726DC}">
      <dgm:prSet/>
      <dgm:spPr/>
      <dgm:t>
        <a:bodyPr/>
        <a:lstStyle/>
        <a:p>
          <a:endParaRPr lang="zh-CN" altLang="en-US"/>
        </a:p>
      </dgm:t>
    </dgm:pt>
    <dgm:pt modelId="{A8948042-5732-42AA-B771-AC06524020AE}" type="sibTrans" cxnId="{3F20575E-21CA-415C-969E-709EAB4726DC}">
      <dgm:prSet/>
      <dgm:spPr/>
      <dgm:t>
        <a:bodyPr/>
        <a:lstStyle/>
        <a:p>
          <a:endParaRPr lang="zh-CN" altLang="en-US"/>
        </a:p>
      </dgm:t>
    </dgm:pt>
    <dgm:pt modelId="{A50A692F-4F1A-4143-84E1-CFC38F6BEF53}" type="pres">
      <dgm:prSet presAssocID="{1CC752BA-1842-4557-B545-7B9AF15F2A66}" presName="linear" presStyleCnt="0">
        <dgm:presLayoutVars>
          <dgm:animLvl val="lvl"/>
          <dgm:resizeHandles val="exact"/>
        </dgm:presLayoutVars>
      </dgm:prSet>
      <dgm:spPr/>
      <dgm:t>
        <a:bodyPr/>
        <a:lstStyle/>
        <a:p>
          <a:endParaRPr lang="zh-CN" altLang="en-US"/>
        </a:p>
      </dgm:t>
    </dgm:pt>
    <dgm:pt modelId="{BB4CE7CA-6D6E-45CF-8D7B-EBD2166D5A23}" type="pres">
      <dgm:prSet presAssocID="{C070BC80-9D1C-482D-8854-C8AC0C774836}" presName="parentText" presStyleLbl="node1" presStyleIdx="0" presStyleCnt="3">
        <dgm:presLayoutVars>
          <dgm:chMax val="0"/>
          <dgm:bulletEnabled val="1"/>
        </dgm:presLayoutVars>
      </dgm:prSet>
      <dgm:spPr/>
      <dgm:t>
        <a:bodyPr/>
        <a:lstStyle/>
        <a:p>
          <a:endParaRPr lang="zh-CN" altLang="en-US"/>
        </a:p>
      </dgm:t>
    </dgm:pt>
    <dgm:pt modelId="{ABBDEC68-E9B6-4722-A9F9-460566C7AB13}" type="pres">
      <dgm:prSet presAssocID="{BA3DBDF5-DBC0-43A7-A6DA-692CB2CF521D}" presName="spacer" presStyleCnt="0"/>
      <dgm:spPr/>
    </dgm:pt>
    <dgm:pt modelId="{F96C6A99-A73A-48B8-99F9-D81EA8C78AE8}" type="pres">
      <dgm:prSet presAssocID="{6D5BE1AB-0E19-43FF-8DA8-7FFE603B3C43}" presName="parentText" presStyleLbl="node1" presStyleIdx="1" presStyleCnt="3">
        <dgm:presLayoutVars>
          <dgm:chMax val="0"/>
          <dgm:bulletEnabled val="1"/>
        </dgm:presLayoutVars>
      </dgm:prSet>
      <dgm:spPr/>
      <dgm:t>
        <a:bodyPr/>
        <a:lstStyle/>
        <a:p>
          <a:endParaRPr lang="zh-CN" altLang="en-US"/>
        </a:p>
      </dgm:t>
    </dgm:pt>
    <dgm:pt modelId="{E6B5073D-CF3A-4338-9E14-4CFE0E266737}" type="pres">
      <dgm:prSet presAssocID="{D95596DD-290B-45AB-81FE-F30EE85D2C47}" presName="spacer" presStyleCnt="0"/>
      <dgm:spPr/>
    </dgm:pt>
    <dgm:pt modelId="{5CB68635-1EB7-41AD-92FD-23520FA80FA7}" type="pres">
      <dgm:prSet presAssocID="{FA2177A0-2218-42A2-B92A-4251380DBFE7}" presName="parentText" presStyleLbl="node1" presStyleIdx="2" presStyleCnt="3">
        <dgm:presLayoutVars>
          <dgm:chMax val="0"/>
          <dgm:bulletEnabled val="1"/>
        </dgm:presLayoutVars>
      </dgm:prSet>
      <dgm:spPr/>
      <dgm:t>
        <a:bodyPr/>
        <a:lstStyle/>
        <a:p>
          <a:endParaRPr lang="zh-CN" altLang="en-US"/>
        </a:p>
      </dgm:t>
    </dgm:pt>
  </dgm:ptLst>
  <dgm:cxnLst>
    <dgm:cxn modelId="{C8C170D1-D878-44B9-8574-34A9B475896F}" srcId="{1CC752BA-1842-4557-B545-7B9AF15F2A66}" destId="{C070BC80-9D1C-482D-8854-C8AC0C774836}" srcOrd="0" destOrd="0" parTransId="{49F5D75E-074D-4A96-A5E3-0109EA5AE5A2}" sibTransId="{BA3DBDF5-DBC0-43A7-A6DA-692CB2CF521D}"/>
    <dgm:cxn modelId="{C0031A90-485C-47A0-979C-88D55A7259C1}" srcId="{1CC752BA-1842-4557-B545-7B9AF15F2A66}" destId="{6D5BE1AB-0E19-43FF-8DA8-7FFE603B3C43}" srcOrd="1" destOrd="0" parTransId="{EEBA1E48-1641-48D4-8F09-7A54D54327EA}" sibTransId="{D95596DD-290B-45AB-81FE-F30EE85D2C47}"/>
    <dgm:cxn modelId="{38C9A29B-13B8-4FAC-AC6D-33CC41240D2F}" type="presOf" srcId="{FA2177A0-2218-42A2-B92A-4251380DBFE7}" destId="{5CB68635-1EB7-41AD-92FD-23520FA80FA7}" srcOrd="0" destOrd="0" presId="urn:microsoft.com/office/officeart/2005/8/layout/vList2"/>
    <dgm:cxn modelId="{A55270EB-C3D9-43BE-98BE-E8473536823B}" type="presOf" srcId="{C070BC80-9D1C-482D-8854-C8AC0C774836}" destId="{BB4CE7CA-6D6E-45CF-8D7B-EBD2166D5A23}" srcOrd="0" destOrd="0" presId="urn:microsoft.com/office/officeart/2005/8/layout/vList2"/>
    <dgm:cxn modelId="{ABA8ACB3-4459-4F48-87B8-DA3254E5F8DD}" type="presOf" srcId="{1CC752BA-1842-4557-B545-7B9AF15F2A66}" destId="{A50A692F-4F1A-4143-84E1-CFC38F6BEF53}" srcOrd="0" destOrd="0" presId="urn:microsoft.com/office/officeart/2005/8/layout/vList2"/>
    <dgm:cxn modelId="{C2F374FB-303A-410A-9CF6-658DDE76EA4A}" type="presOf" srcId="{6D5BE1AB-0E19-43FF-8DA8-7FFE603B3C43}" destId="{F96C6A99-A73A-48B8-99F9-D81EA8C78AE8}" srcOrd="0" destOrd="0" presId="urn:microsoft.com/office/officeart/2005/8/layout/vList2"/>
    <dgm:cxn modelId="{3F20575E-21CA-415C-969E-709EAB4726DC}" srcId="{1CC752BA-1842-4557-B545-7B9AF15F2A66}" destId="{FA2177A0-2218-42A2-B92A-4251380DBFE7}" srcOrd="2" destOrd="0" parTransId="{BD6406AF-3E11-44E4-B343-BB88307C9B27}" sibTransId="{A8948042-5732-42AA-B771-AC06524020AE}"/>
    <dgm:cxn modelId="{240EA98C-C5E1-480F-A19A-3D9F02534DE8}" type="presParOf" srcId="{A50A692F-4F1A-4143-84E1-CFC38F6BEF53}" destId="{BB4CE7CA-6D6E-45CF-8D7B-EBD2166D5A23}" srcOrd="0" destOrd="0" presId="urn:microsoft.com/office/officeart/2005/8/layout/vList2"/>
    <dgm:cxn modelId="{4FF5D2E9-B31B-4143-B779-C1A46F518733}" type="presParOf" srcId="{A50A692F-4F1A-4143-84E1-CFC38F6BEF53}" destId="{ABBDEC68-E9B6-4722-A9F9-460566C7AB13}" srcOrd="1" destOrd="0" presId="urn:microsoft.com/office/officeart/2005/8/layout/vList2"/>
    <dgm:cxn modelId="{14355BAF-DFE5-429B-AF32-B9E1D14A9C36}" type="presParOf" srcId="{A50A692F-4F1A-4143-84E1-CFC38F6BEF53}" destId="{F96C6A99-A73A-48B8-99F9-D81EA8C78AE8}" srcOrd="2" destOrd="0" presId="urn:microsoft.com/office/officeart/2005/8/layout/vList2"/>
    <dgm:cxn modelId="{FBD41F64-962D-483E-AEF2-642077DA48D0}" type="presParOf" srcId="{A50A692F-4F1A-4143-84E1-CFC38F6BEF53}" destId="{E6B5073D-CF3A-4338-9E14-4CFE0E266737}" srcOrd="3" destOrd="0" presId="urn:microsoft.com/office/officeart/2005/8/layout/vList2"/>
    <dgm:cxn modelId="{60FF4015-DEB8-462F-955A-6039EDE3F78A}" type="presParOf" srcId="{A50A692F-4F1A-4143-84E1-CFC38F6BEF53}" destId="{5CB68635-1EB7-41AD-92FD-23520FA80FA7}" srcOrd="4" destOrd="0" presId="urn:microsoft.com/office/officeart/2005/8/layout/vList2"/>
  </dgm:cxnLst>
  <dgm:bg>
    <a:solidFill>
      <a:srgbClr val="00B0F0"/>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31634C-DDE5-498B-8180-8DA770D1A619}"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zh-CN" altLang="en-US"/>
        </a:p>
      </dgm:t>
    </dgm:pt>
    <dgm:pt modelId="{D4D30AE3-9100-468A-802A-90F8E2E59AA7}">
      <dgm:prSet custT="1"/>
      <dgm:spPr/>
      <dgm:t>
        <a:bodyPr/>
        <a:lstStyle/>
        <a:p>
          <a:pPr rtl="0"/>
          <a:r>
            <a:rPr lang="zh-CN" sz="2400" b="1" dirty="0" smtClean="0">
              <a:latin typeface="黑体" pitchFamily="2" charset="-122"/>
              <a:ea typeface="黑体" pitchFamily="2" charset="-122"/>
            </a:rPr>
            <a:t>实证研究论文</a:t>
          </a:r>
          <a:endParaRPr lang="en-US" sz="2400" b="1" dirty="0">
            <a:latin typeface="黑体" pitchFamily="2" charset="-122"/>
            <a:ea typeface="黑体" pitchFamily="2" charset="-122"/>
          </a:endParaRPr>
        </a:p>
      </dgm:t>
    </dgm:pt>
    <dgm:pt modelId="{6AC70BEB-396F-46BD-9363-735A3139EC76}" type="parTrans" cxnId="{A712C0CB-C664-44ED-A945-7ADB6B2F6993}">
      <dgm:prSet/>
      <dgm:spPr/>
      <dgm:t>
        <a:bodyPr/>
        <a:lstStyle/>
        <a:p>
          <a:endParaRPr lang="zh-CN" altLang="en-US"/>
        </a:p>
      </dgm:t>
    </dgm:pt>
    <dgm:pt modelId="{863AA121-6B51-47A7-98FD-67C2B8B897FE}" type="sibTrans" cxnId="{A712C0CB-C664-44ED-A945-7ADB6B2F6993}">
      <dgm:prSet/>
      <dgm:spPr/>
      <dgm:t>
        <a:bodyPr/>
        <a:lstStyle/>
        <a:p>
          <a:endParaRPr lang="zh-CN" altLang="en-US"/>
        </a:p>
      </dgm:t>
    </dgm:pt>
    <dgm:pt modelId="{7598A694-6955-4610-A33A-1856ADB698F4}">
      <dgm:prSet custT="1"/>
      <dgm:spPr/>
      <dgm:t>
        <a:bodyPr/>
        <a:lstStyle/>
        <a:p>
          <a:pPr rtl="0"/>
          <a:r>
            <a:rPr lang="zh-CN" altLang="en-US" sz="2400" b="1" dirty="0" smtClean="0">
              <a:latin typeface="黑体" pitchFamily="2" charset="-122"/>
              <a:ea typeface="黑体" pitchFamily="2" charset="-122"/>
            </a:rPr>
            <a:t>引</a:t>
          </a:r>
          <a:r>
            <a:rPr lang="zh-CN" sz="2400" b="1" dirty="0" smtClean="0">
              <a:latin typeface="黑体" pitchFamily="2" charset="-122"/>
              <a:ea typeface="黑体" pitchFamily="2" charset="-122"/>
            </a:rPr>
            <a:t>言</a:t>
          </a:r>
          <a:endParaRPr lang="en-US" sz="2400" b="1" dirty="0">
            <a:latin typeface="黑体" pitchFamily="2" charset="-122"/>
            <a:ea typeface="黑体" pitchFamily="2" charset="-122"/>
          </a:endParaRPr>
        </a:p>
      </dgm:t>
    </dgm:pt>
    <dgm:pt modelId="{891F5BDE-114E-4140-9E22-4A5918720271}" type="parTrans" cxnId="{42815BD7-2308-4371-A47A-D3405B3383DB}">
      <dgm:prSet/>
      <dgm:spPr/>
      <dgm:t>
        <a:bodyPr/>
        <a:lstStyle/>
        <a:p>
          <a:endParaRPr lang="zh-CN" altLang="en-US"/>
        </a:p>
      </dgm:t>
    </dgm:pt>
    <dgm:pt modelId="{336DF43B-F777-493F-B6B0-226DB2D4B769}" type="sibTrans" cxnId="{42815BD7-2308-4371-A47A-D3405B3383DB}">
      <dgm:prSet/>
      <dgm:spPr/>
      <dgm:t>
        <a:bodyPr/>
        <a:lstStyle/>
        <a:p>
          <a:endParaRPr lang="zh-CN" altLang="en-US"/>
        </a:p>
      </dgm:t>
    </dgm:pt>
    <dgm:pt modelId="{D1DB5483-96AE-4F53-8557-9D058401514A}">
      <dgm:prSet custT="1"/>
      <dgm:spPr/>
      <dgm:t>
        <a:bodyPr/>
        <a:lstStyle/>
        <a:p>
          <a:pPr rtl="0"/>
          <a:r>
            <a:rPr lang="zh-CN" sz="2400" b="1" dirty="0" smtClean="0">
              <a:latin typeface="黑体" pitchFamily="2" charset="-122"/>
              <a:ea typeface="黑体" pitchFamily="2" charset="-122"/>
            </a:rPr>
            <a:t>文献综述</a:t>
          </a:r>
          <a:endParaRPr lang="en-US" sz="2400" b="1" dirty="0" smtClean="0">
            <a:latin typeface="黑体" pitchFamily="2" charset="-122"/>
            <a:ea typeface="黑体" pitchFamily="2" charset="-122"/>
          </a:endParaRPr>
        </a:p>
      </dgm:t>
    </dgm:pt>
    <dgm:pt modelId="{926531E8-FE44-4159-A1DA-F65083217256}" type="parTrans" cxnId="{BE44D907-829A-4213-81D6-494508D80653}">
      <dgm:prSet/>
      <dgm:spPr/>
      <dgm:t>
        <a:bodyPr/>
        <a:lstStyle/>
        <a:p>
          <a:endParaRPr lang="zh-CN" altLang="en-US"/>
        </a:p>
      </dgm:t>
    </dgm:pt>
    <dgm:pt modelId="{AB78ED02-11CE-4808-8981-DBD185445053}" type="sibTrans" cxnId="{BE44D907-829A-4213-81D6-494508D80653}">
      <dgm:prSet/>
      <dgm:spPr/>
      <dgm:t>
        <a:bodyPr/>
        <a:lstStyle/>
        <a:p>
          <a:endParaRPr lang="zh-CN" altLang="en-US"/>
        </a:p>
      </dgm:t>
    </dgm:pt>
    <dgm:pt modelId="{8525F5B1-326A-4DB0-8B62-D3FDA9E2A5D6}">
      <dgm:prSet custT="1"/>
      <dgm:spPr/>
      <dgm:t>
        <a:bodyPr/>
        <a:lstStyle/>
        <a:p>
          <a:pPr rtl="0"/>
          <a:r>
            <a:rPr lang="zh-CN" sz="2400" b="1" dirty="0" smtClean="0">
              <a:latin typeface="黑体" pitchFamily="2" charset="-122"/>
              <a:ea typeface="黑体" pitchFamily="2" charset="-122"/>
            </a:rPr>
            <a:t>研究设计和研究方法</a:t>
          </a:r>
          <a:endParaRPr lang="en-US" sz="2400" b="1" dirty="0" smtClean="0">
            <a:latin typeface="黑体" pitchFamily="2" charset="-122"/>
            <a:ea typeface="黑体" pitchFamily="2" charset="-122"/>
          </a:endParaRPr>
        </a:p>
      </dgm:t>
    </dgm:pt>
    <dgm:pt modelId="{7E470138-BD63-416B-A56A-3553FE57183B}" type="parTrans" cxnId="{F6E75889-FDC0-46B8-A4EC-7D60CB050B03}">
      <dgm:prSet/>
      <dgm:spPr/>
      <dgm:t>
        <a:bodyPr/>
        <a:lstStyle/>
        <a:p>
          <a:endParaRPr lang="zh-CN" altLang="en-US"/>
        </a:p>
      </dgm:t>
    </dgm:pt>
    <dgm:pt modelId="{2D0E3647-229C-4271-A6E5-D0BBF5C01C2A}" type="sibTrans" cxnId="{F6E75889-FDC0-46B8-A4EC-7D60CB050B03}">
      <dgm:prSet/>
      <dgm:spPr/>
      <dgm:t>
        <a:bodyPr/>
        <a:lstStyle/>
        <a:p>
          <a:endParaRPr lang="zh-CN" altLang="en-US"/>
        </a:p>
      </dgm:t>
    </dgm:pt>
    <dgm:pt modelId="{104C51C9-9294-47AB-A4BC-9497F6370D76}">
      <dgm:prSet custT="1"/>
      <dgm:spPr/>
      <dgm:t>
        <a:bodyPr/>
        <a:lstStyle/>
        <a:p>
          <a:pPr rtl="0"/>
          <a:r>
            <a:rPr lang="zh-CN" sz="2400" b="1" dirty="0" smtClean="0">
              <a:latin typeface="黑体" pitchFamily="2" charset="-122"/>
              <a:ea typeface="黑体" pitchFamily="2" charset="-122"/>
            </a:rPr>
            <a:t>数据分析和调查结果</a:t>
          </a:r>
          <a:endParaRPr lang="en-US" sz="2400" b="1" dirty="0">
            <a:latin typeface="黑体" pitchFamily="2" charset="-122"/>
            <a:ea typeface="黑体" pitchFamily="2" charset="-122"/>
          </a:endParaRPr>
        </a:p>
      </dgm:t>
    </dgm:pt>
    <dgm:pt modelId="{746A5DE6-2105-4BFF-A028-449BC0A46605}" type="parTrans" cxnId="{71EE8105-8C56-4D93-ADF9-D651A1AB81FF}">
      <dgm:prSet/>
      <dgm:spPr/>
      <dgm:t>
        <a:bodyPr/>
        <a:lstStyle/>
        <a:p>
          <a:endParaRPr lang="zh-CN" altLang="en-US"/>
        </a:p>
      </dgm:t>
    </dgm:pt>
    <dgm:pt modelId="{1D8AC9E4-71A0-490D-B209-B73106512388}" type="sibTrans" cxnId="{71EE8105-8C56-4D93-ADF9-D651A1AB81FF}">
      <dgm:prSet/>
      <dgm:spPr/>
      <dgm:t>
        <a:bodyPr/>
        <a:lstStyle/>
        <a:p>
          <a:endParaRPr lang="zh-CN" altLang="en-US"/>
        </a:p>
      </dgm:t>
    </dgm:pt>
    <dgm:pt modelId="{8020E67E-FCC7-4E25-B980-2CC3A72DE275}">
      <dgm:prSet custT="1"/>
      <dgm:spPr/>
      <dgm:t>
        <a:bodyPr/>
        <a:lstStyle/>
        <a:p>
          <a:pPr rtl="0"/>
          <a:r>
            <a:rPr lang="zh-CN" sz="2400" b="1" dirty="0" smtClean="0">
              <a:latin typeface="黑体" pitchFamily="2" charset="-122"/>
              <a:ea typeface="黑体" pitchFamily="2" charset="-122"/>
            </a:rPr>
            <a:t>讨论与结论</a:t>
          </a:r>
          <a:endParaRPr lang="en-US" sz="2400" b="1" dirty="0">
            <a:latin typeface="黑体" pitchFamily="2" charset="-122"/>
            <a:ea typeface="黑体" pitchFamily="2" charset="-122"/>
          </a:endParaRPr>
        </a:p>
      </dgm:t>
    </dgm:pt>
    <dgm:pt modelId="{FCE3C0C5-DB65-424F-8467-9C61E6B10ABD}" type="parTrans" cxnId="{124BE490-DEF3-4372-B766-4000F73A3DCC}">
      <dgm:prSet/>
      <dgm:spPr/>
      <dgm:t>
        <a:bodyPr/>
        <a:lstStyle/>
        <a:p>
          <a:endParaRPr lang="zh-CN" altLang="en-US"/>
        </a:p>
      </dgm:t>
    </dgm:pt>
    <dgm:pt modelId="{47174232-4A30-497C-8DCA-495DA5E2FF86}" type="sibTrans" cxnId="{124BE490-DEF3-4372-B766-4000F73A3DCC}">
      <dgm:prSet/>
      <dgm:spPr/>
      <dgm:t>
        <a:bodyPr/>
        <a:lstStyle/>
        <a:p>
          <a:endParaRPr lang="zh-CN" altLang="en-US"/>
        </a:p>
      </dgm:t>
    </dgm:pt>
    <dgm:pt modelId="{122AAF2F-E4E1-449C-8F81-C69D09072B6E}" type="pres">
      <dgm:prSet presAssocID="{A331634C-DDE5-498B-8180-8DA770D1A619}" presName="compositeShape" presStyleCnt="0">
        <dgm:presLayoutVars>
          <dgm:dir/>
          <dgm:resizeHandles/>
        </dgm:presLayoutVars>
      </dgm:prSet>
      <dgm:spPr/>
      <dgm:t>
        <a:bodyPr/>
        <a:lstStyle/>
        <a:p>
          <a:endParaRPr lang="zh-CN" altLang="en-US"/>
        </a:p>
      </dgm:t>
    </dgm:pt>
    <dgm:pt modelId="{61192838-2D18-4506-8DEA-8DD6C14CF88C}" type="pres">
      <dgm:prSet presAssocID="{A331634C-DDE5-498B-8180-8DA770D1A619}" presName="pyramid" presStyleLbl="node1" presStyleIdx="0" presStyleCnt="1"/>
      <dgm:spPr/>
    </dgm:pt>
    <dgm:pt modelId="{57DE579E-9572-4A6A-AD2D-776C4B1680D3}" type="pres">
      <dgm:prSet presAssocID="{A331634C-DDE5-498B-8180-8DA770D1A619}" presName="theList" presStyleCnt="0"/>
      <dgm:spPr/>
    </dgm:pt>
    <dgm:pt modelId="{64C512F6-4769-43EF-A1EB-EC8C24529254}" type="pres">
      <dgm:prSet presAssocID="{D4D30AE3-9100-468A-802A-90F8E2E59AA7}" presName="aNode" presStyleLbl="fgAcc1" presStyleIdx="0" presStyleCnt="6" custLinFactX="-11122" custLinFactY="-16707" custLinFactNeighborX="-100000" custLinFactNeighborY="-100000">
        <dgm:presLayoutVars>
          <dgm:bulletEnabled val="1"/>
        </dgm:presLayoutVars>
      </dgm:prSet>
      <dgm:spPr/>
      <dgm:t>
        <a:bodyPr/>
        <a:lstStyle/>
        <a:p>
          <a:endParaRPr lang="zh-CN" altLang="en-US"/>
        </a:p>
      </dgm:t>
    </dgm:pt>
    <dgm:pt modelId="{306C3545-2777-4F24-AABE-E521F85C5103}" type="pres">
      <dgm:prSet presAssocID="{D4D30AE3-9100-468A-802A-90F8E2E59AA7}" presName="aSpace" presStyleCnt="0"/>
      <dgm:spPr/>
    </dgm:pt>
    <dgm:pt modelId="{422C3A88-0043-4506-B4F6-2562328B787F}" type="pres">
      <dgm:prSet presAssocID="{7598A694-6955-4610-A33A-1856ADB698F4}" presName="aNode" presStyleLbl="fgAcc1" presStyleIdx="1" presStyleCnt="6">
        <dgm:presLayoutVars>
          <dgm:bulletEnabled val="1"/>
        </dgm:presLayoutVars>
      </dgm:prSet>
      <dgm:spPr/>
      <dgm:t>
        <a:bodyPr/>
        <a:lstStyle/>
        <a:p>
          <a:endParaRPr lang="zh-CN" altLang="en-US"/>
        </a:p>
      </dgm:t>
    </dgm:pt>
    <dgm:pt modelId="{45521565-01D7-4659-A71D-B2A7CC346E65}" type="pres">
      <dgm:prSet presAssocID="{7598A694-6955-4610-A33A-1856ADB698F4}" presName="aSpace" presStyleCnt="0"/>
      <dgm:spPr/>
    </dgm:pt>
    <dgm:pt modelId="{FBF6ECFA-C859-41D7-925C-0B86B2E42C4E}" type="pres">
      <dgm:prSet presAssocID="{D1DB5483-96AE-4F53-8557-9D058401514A}" presName="aNode" presStyleLbl="fgAcc1" presStyleIdx="2" presStyleCnt="6">
        <dgm:presLayoutVars>
          <dgm:bulletEnabled val="1"/>
        </dgm:presLayoutVars>
      </dgm:prSet>
      <dgm:spPr/>
      <dgm:t>
        <a:bodyPr/>
        <a:lstStyle/>
        <a:p>
          <a:endParaRPr lang="zh-CN" altLang="en-US"/>
        </a:p>
      </dgm:t>
    </dgm:pt>
    <dgm:pt modelId="{CFBC8E7D-E44C-45DC-84A7-1C4D1A09BFC3}" type="pres">
      <dgm:prSet presAssocID="{D1DB5483-96AE-4F53-8557-9D058401514A}" presName="aSpace" presStyleCnt="0"/>
      <dgm:spPr/>
    </dgm:pt>
    <dgm:pt modelId="{A808080F-DE6E-40CA-BEF6-F3028F92DAEB}" type="pres">
      <dgm:prSet presAssocID="{8525F5B1-326A-4DB0-8B62-D3FDA9E2A5D6}" presName="aNode" presStyleLbl="fgAcc1" presStyleIdx="3" presStyleCnt="6">
        <dgm:presLayoutVars>
          <dgm:bulletEnabled val="1"/>
        </dgm:presLayoutVars>
      </dgm:prSet>
      <dgm:spPr/>
      <dgm:t>
        <a:bodyPr/>
        <a:lstStyle/>
        <a:p>
          <a:endParaRPr lang="zh-CN" altLang="en-US"/>
        </a:p>
      </dgm:t>
    </dgm:pt>
    <dgm:pt modelId="{5E7FA1D8-862B-4810-9444-FB7393E0E959}" type="pres">
      <dgm:prSet presAssocID="{8525F5B1-326A-4DB0-8B62-D3FDA9E2A5D6}" presName="aSpace" presStyleCnt="0"/>
      <dgm:spPr/>
    </dgm:pt>
    <dgm:pt modelId="{ED8941DD-7CFE-4755-821F-A97388F93783}" type="pres">
      <dgm:prSet presAssocID="{104C51C9-9294-47AB-A4BC-9497F6370D76}" presName="aNode" presStyleLbl="fgAcc1" presStyleIdx="4" presStyleCnt="6">
        <dgm:presLayoutVars>
          <dgm:bulletEnabled val="1"/>
        </dgm:presLayoutVars>
      </dgm:prSet>
      <dgm:spPr/>
      <dgm:t>
        <a:bodyPr/>
        <a:lstStyle/>
        <a:p>
          <a:endParaRPr lang="zh-CN" altLang="en-US"/>
        </a:p>
      </dgm:t>
    </dgm:pt>
    <dgm:pt modelId="{A2F31484-713D-4BDD-BEF5-09FA7BEB1CF4}" type="pres">
      <dgm:prSet presAssocID="{104C51C9-9294-47AB-A4BC-9497F6370D76}" presName="aSpace" presStyleCnt="0"/>
      <dgm:spPr/>
    </dgm:pt>
    <dgm:pt modelId="{43D72630-BFCF-4FC3-8E0A-C890B4799B69}" type="pres">
      <dgm:prSet presAssocID="{8020E67E-FCC7-4E25-B980-2CC3A72DE275}" presName="aNode" presStyleLbl="fgAcc1" presStyleIdx="5" presStyleCnt="6">
        <dgm:presLayoutVars>
          <dgm:bulletEnabled val="1"/>
        </dgm:presLayoutVars>
      </dgm:prSet>
      <dgm:spPr/>
      <dgm:t>
        <a:bodyPr/>
        <a:lstStyle/>
        <a:p>
          <a:endParaRPr lang="zh-CN" altLang="en-US"/>
        </a:p>
      </dgm:t>
    </dgm:pt>
    <dgm:pt modelId="{22B0D396-CE67-44FF-8FB4-5B75BC79F6CC}" type="pres">
      <dgm:prSet presAssocID="{8020E67E-FCC7-4E25-B980-2CC3A72DE275}" presName="aSpace" presStyleCnt="0"/>
      <dgm:spPr/>
    </dgm:pt>
  </dgm:ptLst>
  <dgm:cxnLst>
    <dgm:cxn modelId="{4E800AA3-6E92-4019-8F31-B2FFF55D04B2}" type="presOf" srcId="{D4D30AE3-9100-468A-802A-90F8E2E59AA7}" destId="{64C512F6-4769-43EF-A1EB-EC8C24529254}" srcOrd="0" destOrd="0" presId="urn:microsoft.com/office/officeart/2005/8/layout/pyramid2"/>
    <dgm:cxn modelId="{42815BD7-2308-4371-A47A-D3405B3383DB}" srcId="{A331634C-DDE5-498B-8180-8DA770D1A619}" destId="{7598A694-6955-4610-A33A-1856ADB698F4}" srcOrd="1" destOrd="0" parTransId="{891F5BDE-114E-4140-9E22-4A5918720271}" sibTransId="{336DF43B-F777-493F-B6B0-226DB2D4B769}"/>
    <dgm:cxn modelId="{BE44D907-829A-4213-81D6-494508D80653}" srcId="{A331634C-DDE5-498B-8180-8DA770D1A619}" destId="{D1DB5483-96AE-4F53-8557-9D058401514A}" srcOrd="2" destOrd="0" parTransId="{926531E8-FE44-4159-A1DA-F65083217256}" sibTransId="{AB78ED02-11CE-4808-8981-DBD185445053}"/>
    <dgm:cxn modelId="{44389BD6-A7EA-48AD-8423-143AD24F9F21}" type="presOf" srcId="{D1DB5483-96AE-4F53-8557-9D058401514A}" destId="{FBF6ECFA-C859-41D7-925C-0B86B2E42C4E}" srcOrd="0" destOrd="0" presId="urn:microsoft.com/office/officeart/2005/8/layout/pyramid2"/>
    <dgm:cxn modelId="{1D7FE276-ABA2-4CB4-AF84-B278F277BC32}" type="presOf" srcId="{8525F5B1-326A-4DB0-8B62-D3FDA9E2A5D6}" destId="{A808080F-DE6E-40CA-BEF6-F3028F92DAEB}" srcOrd="0" destOrd="0" presId="urn:microsoft.com/office/officeart/2005/8/layout/pyramid2"/>
    <dgm:cxn modelId="{8AA5E62A-1C21-4C3E-80AD-55F6146C1BE1}" type="presOf" srcId="{104C51C9-9294-47AB-A4BC-9497F6370D76}" destId="{ED8941DD-7CFE-4755-821F-A97388F93783}" srcOrd="0" destOrd="0" presId="urn:microsoft.com/office/officeart/2005/8/layout/pyramid2"/>
    <dgm:cxn modelId="{E2D5CFCA-B566-43EB-B93A-D2B66EE8E44C}" type="presOf" srcId="{8020E67E-FCC7-4E25-B980-2CC3A72DE275}" destId="{43D72630-BFCF-4FC3-8E0A-C890B4799B69}" srcOrd="0" destOrd="0" presId="urn:microsoft.com/office/officeart/2005/8/layout/pyramid2"/>
    <dgm:cxn modelId="{124BE490-DEF3-4372-B766-4000F73A3DCC}" srcId="{A331634C-DDE5-498B-8180-8DA770D1A619}" destId="{8020E67E-FCC7-4E25-B980-2CC3A72DE275}" srcOrd="5" destOrd="0" parTransId="{FCE3C0C5-DB65-424F-8467-9C61E6B10ABD}" sibTransId="{47174232-4A30-497C-8DCA-495DA5E2FF86}"/>
    <dgm:cxn modelId="{A653C3F8-9C6A-4F98-B538-736F9B0E3171}" type="presOf" srcId="{A331634C-DDE5-498B-8180-8DA770D1A619}" destId="{122AAF2F-E4E1-449C-8F81-C69D09072B6E}" srcOrd="0" destOrd="0" presId="urn:microsoft.com/office/officeart/2005/8/layout/pyramid2"/>
    <dgm:cxn modelId="{F6E75889-FDC0-46B8-A4EC-7D60CB050B03}" srcId="{A331634C-DDE5-498B-8180-8DA770D1A619}" destId="{8525F5B1-326A-4DB0-8B62-D3FDA9E2A5D6}" srcOrd="3" destOrd="0" parTransId="{7E470138-BD63-416B-A56A-3553FE57183B}" sibTransId="{2D0E3647-229C-4271-A6E5-D0BBF5C01C2A}"/>
    <dgm:cxn modelId="{71EE8105-8C56-4D93-ADF9-D651A1AB81FF}" srcId="{A331634C-DDE5-498B-8180-8DA770D1A619}" destId="{104C51C9-9294-47AB-A4BC-9497F6370D76}" srcOrd="4" destOrd="0" parTransId="{746A5DE6-2105-4BFF-A028-449BC0A46605}" sibTransId="{1D8AC9E4-71A0-490D-B209-B73106512388}"/>
    <dgm:cxn modelId="{30363F8F-895C-4F11-9ED0-6A0BDCD889C4}" type="presOf" srcId="{7598A694-6955-4610-A33A-1856ADB698F4}" destId="{422C3A88-0043-4506-B4F6-2562328B787F}" srcOrd="0" destOrd="0" presId="urn:microsoft.com/office/officeart/2005/8/layout/pyramid2"/>
    <dgm:cxn modelId="{A712C0CB-C664-44ED-A945-7ADB6B2F6993}" srcId="{A331634C-DDE5-498B-8180-8DA770D1A619}" destId="{D4D30AE3-9100-468A-802A-90F8E2E59AA7}" srcOrd="0" destOrd="0" parTransId="{6AC70BEB-396F-46BD-9363-735A3139EC76}" sibTransId="{863AA121-6B51-47A7-98FD-67C2B8B897FE}"/>
    <dgm:cxn modelId="{23B8A3E1-22DA-4187-975E-8E1C33580C66}" type="presParOf" srcId="{122AAF2F-E4E1-449C-8F81-C69D09072B6E}" destId="{61192838-2D18-4506-8DEA-8DD6C14CF88C}" srcOrd="0" destOrd="0" presId="urn:microsoft.com/office/officeart/2005/8/layout/pyramid2"/>
    <dgm:cxn modelId="{00874F48-FE79-4824-B8DA-ADF3B5BC0D09}" type="presParOf" srcId="{122AAF2F-E4E1-449C-8F81-C69D09072B6E}" destId="{57DE579E-9572-4A6A-AD2D-776C4B1680D3}" srcOrd="1" destOrd="0" presId="urn:microsoft.com/office/officeart/2005/8/layout/pyramid2"/>
    <dgm:cxn modelId="{A210235C-5396-476D-902C-D81A7321E6EC}" type="presParOf" srcId="{57DE579E-9572-4A6A-AD2D-776C4B1680D3}" destId="{64C512F6-4769-43EF-A1EB-EC8C24529254}" srcOrd="0" destOrd="0" presId="urn:microsoft.com/office/officeart/2005/8/layout/pyramid2"/>
    <dgm:cxn modelId="{DC6020BD-7775-42B0-924B-D62793B2B78C}" type="presParOf" srcId="{57DE579E-9572-4A6A-AD2D-776C4B1680D3}" destId="{306C3545-2777-4F24-AABE-E521F85C5103}" srcOrd="1" destOrd="0" presId="urn:microsoft.com/office/officeart/2005/8/layout/pyramid2"/>
    <dgm:cxn modelId="{583B61A7-2F8B-4FDF-970C-FA86B5DD5A79}" type="presParOf" srcId="{57DE579E-9572-4A6A-AD2D-776C4B1680D3}" destId="{422C3A88-0043-4506-B4F6-2562328B787F}" srcOrd="2" destOrd="0" presId="urn:microsoft.com/office/officeart/2005/8/layout/pyramid2"/>
    <dgm:cxn modelId="{6BC7CA61-2CBC-441C-9C68-8D0AC25DE1D1}" type="presParOf" srcId="{57DE579E-9572-4A6A-AD2D-776C4B1680D3}" destId="{45521565-01D7-4659-A71D-B2A7CC346E65}" srcOrd="3" destOrd="0" presId="urn:microsoft.com/office/officeart/2005/8/layout/pyramid2"/>
    <dgm:cxn modelId="{E87E8598-A996-4D66-A7B3-1E7869D9E02C}" type="presParOf" srcId="{57DE579E-9572-4A6A-AD2D-776C4B1680D3}" destId="{FBF6ECFA-C859-41D7-925C-0B86B2E42C4E}" srcOrd="4" destOrd="0" presId="urn:microsoft.com/office/officeart/2005/8/layout/pyramid2"/>
    <dgm:cxn modelId="{F3B05C02-06DE-4B5D-A2F5-29A4334B8742}" type="presParOf" srcId="{57DE579E-9572-4A6A-AD2D-776C4B1680D3}" destId="{CFBC8E7D-E44C-45DC-84A7-1C4D1A09BFC3}" srcOrd="5" destOrd="0" presId="urn:microsoft.com/office/officeart/2005/8/layout/pyramid2"/>
    <dgm:cxn modelId="{7DC0F9E1-B4A4-4E63-8403-0801D457B26A}" type="presParOf" srcId="{57DE579E-9572-4A6A-AD2D-776C4B1680D3}" destId="{A808080F-DE6E-40CA-BEF6-F3028F92DAEB}" srcOrd="6" destOrd="0" presId="urn:microsoft.com/office/officeart/2005/8/layout/pyramid2"/>
    <dgm:cxn modelId="{582E064E-2BA8-45A4-8448-8177DCB7330F}" type="presParOf" srcId="{57DE579E-9572-4A6A-AD2D-776C4B1680D3}" destId="{5E7FA1D8-862B-4810-9444-FB7393E0E959}" srcOrd="7" destOrd="0" presId="urn:microsoft.com/office/officeart/2005/8/layout/pyramid2"/>
    <dgm:cxn modelId="{5BC68D8E-C013-4657-B02D-3BC0848762FE}" type="presParOf" srcId="{57DE579E-9572-4A6A-AD2D-776C4B1680D3}" destId="{ED8941DD-7CFE-4755-821F-A97388F93783}" srcOrd="8" destOrd="0" presId="urn:microsoft.com/office/officeart/2005/8/layout/pyramid2"/>
    <dgm:cxn modelId="{F1BEEFA1-F4E2-4CFD-86DE-87C2152A9C04}" type="presParOf" srcId="{57DE579E-9572-4A6A-AD2D-776C4B1680D3}" destId="{A2F31484-713D-4BDD-BEF5-09FA7BEB1CF4}" srcOrd="9" destOrd="0" presId="urn:microsoft.com/office/officeart/2005/8/layout/pyramid2"/>
    <dgm:cxn modelId="{B2DC09E0-2FEF-45A4-BCF8-82FC006BEE32}" type="presParOf" srcId="{57DE579E-9572-4A6A-AD2D-776C4B1680D3}" destId="{43D72630-BFCF-4FC3-8E0A-C890B4799B69}" srcOrd="10" destOrd="0" presId="urn:microsoft.com/office/officeart/2005/8/layout/pyramid2"/>
    <dgm:cxn modelId="{670FD068-7ED3-4521-B0E7-6BC114F43D32}" type="presParOf" srcId="{57DE579E-9572-4A6A-AD2D-776C4B1680D3}" destId="{22B0D396-CE67-44FF-8FB4-5B75BC79F6CC}" srcOrd="11"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B20E22C-30F9-472E-BDB3-1F4F0430E9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D026948-7803-4AB2-8050-0114234AC9AB}">
      <dgm:prSet/>
      <dgm:spPr/>
      <dgm:t>
        <a:bodyPr/>
        <a:lstStyle/>
        <a:p>
          <a:pPr rtl="0"/>
          <a:r>
            <a:rPr lang="zh-CN" dirty="0" smtClean="0"/>
            <a:t>两个或成对变量之间的联系，参数检验选择</a:t>
          </a:r>
          <a:r>
            <a:rPr lang="en-US" dirty="0" smtClean="0"/>
            <a:t>Pearson </a:t>
          </a:r>
          <a:r>
            <a:rPr lang="zh-CN" dirty="0" smtClean="0"/>
            <a:t>相关；如果探讨三个或更多的变量之间的一般因果关系（多个自变量与因变量之间的关系），可用多元回归方法（</a:t>
          </a:r>
          <a:r>
            <a:rPr lang="en-US" dirty="0" smtClean="0"/>
            <a:t>multiple regression</a:t>
          </a:r>
          <a:r>
            <a:rPr lang="zh-CN" dirty="0" smtClean="0"/>
            <a:t>），如探讨多重因果关系（自变量与因变量之间，不同自变量之间的关系），一般可以用路径分析方法。</a:t>
          </a:r>
          <a:endParaRPr lang="en-US" dirty="0"/>
        </a:p>
      </dgm:t>
    </dgm:pt>
    <dgm:pt modelId="{FB0846F7-098A-47AD-B32E-981FE9038175}" type="parTrans" cxnId="{4A13AA59-0548-43A8-87E4-0B317F559512}">
      <dgm:prSet/>
      <dgm:spPr/>
      <dgm:t>
        <a:bodyPr/>
        <a:lstStyle/>
        <a:p>
          <a:endParaRPr lang="zh-CN" altLang="en-US"/>
        </a:p>
      </dgm:t>
    </dgm:pt>
    <dgm:pt modelId="{5D815351-BF81-45FF-9EB6-AF87A01856C2}" type="sibTrans" cxnId="{4A13AA59-0548-43A8-87E4-0B317F559512}">
      <dgm:prSet/>
      <dgm:spPr/>
      <dgm:t>
        <a:bodyPr/>
        <a:lstStyle/>
        <a:p>
          <a:endParaRPr lang="zh-CN" altLang="en-US"/>
        </a:p>
      </dgm:t>
    </dgm:pt>
    <dgm:pt modelId="{586C61B0-AB16-43F3-8B91-4362211559C4}">
      <dgm:prSet/>
      <dgm:spPr>
        <a:solidFill>
          <a:srgbClr val="00B0F0"/>
        </a:solidFill>
      </dgm:spPr>
      <dgm:t>
        <a:bodyPr/>
        <a:lstStyle/>
        <a:p>
          <a:pPr rtl="0"/>
          <a:r>
            <a:rPr lang="zh-CN" dirty="0" smtClean="0"/>
            <a:t>相关系数（</a:t>
          </a:r>
          <a:r>
            <a:rPr lang="en-US" dirty="0" smtClean="0"/>
            <a:t>correlation coefficient</a:t>
          </a:r>
          <a:r>
            <a:rPr lang="zh-CN" dirty="0" smtClean="0"/>
            <a:t>）为</a:t>
          </a:r>
          <a:r>
            <a:rPr lang="en-US" dirty="0" smtClean="0"/>
            <a:t>+1</a:t>
          </a:r>
          <a:r>
            <a:rPr lang="zh-CN" dirty="0" smtClean="0"/>
            <a:t>，</a:t>
          </a:r>
          <a:r>
            <a:rPr lang="en-US" dirty="0" smtClean="0"/>
            <a:t>-1</a:t>
          </a:r>
          <a:r>
            <a:rPr lang="zh-CN" dirty="0" smtClean="0"/>
            <a:t>，</a:t>
          </a:r>
          <a:r>
            <a:rPr lang="en-US" dirty="0" smtClean="0"/>
            <a:t>0</a:t>
          </a:r>
          <a:r>
            <a:rPr lang="zh-CN" dirty="0" smtClean="0"/>
            <a:t>统计学中一般绝对值低于</a:t>
          </a:r>
          <a:r>
            <a:rPr lang="en-US" dirty="0" smtClean="0"/>
            <a:t>0.2</a:t>
          </a:r>
          <a:r>
            <a:rPr lang="zh-CN" dirty="0" smtClean="0"/>
            <a:t>以下的相关系数为最低相关，</a:t>
          </a:r>
          <a:r>
            <a:rPr lang="en-US" dirty="0" smtClean="0"/>
            <a:t>0.2-0.4</a:t>
          </a:r>
          <a:r>
            <a:rPr lang="zh-CN" dirty="0" smtClean="0"/>
            <a:t>之间为低相关，</a:t>
          </a:r>
          <a:r>
            <a:rPr lang="en-US" dirty="0" smtClean="0"/>
            <a:t>0.4-0.7</a:t>
          </a:r>
          <a:r>
            <a:rPr lang="zh-CN" dirty="0" smtClean="0"/>
            <a:t>为较显著相关，</a:t>
          </a:r>
          <a:r>
            <a:rPr lang="en-US" dirty="0" smtClean="0"/>
            <a:t>0.7-0.9</a:t>
          </a:r>
          <a:r>
            <a:rPr lang="zh-CN" dirty="0" smtClean="0"/>
            <a:t>为高相关，即显著相关，绝对值大于</a:t>
          </a:r>
          <a:r>
            <a:rPr lang="en-US" dirty="0" smtClean="0"/>
            <a:t>0.9</a:t>
          </a:r>
          <a:r>
            <a:rPr lang="zh-CN" dirty="0" smtClean="0"/>
            <a:t>为最高相关，但极少（秦晓晴 </a:t>
          </a:r>
          <a:r>
            <a:rPr lang="en-US" dirty="0" smtClean="0"/>
            <a:t>2004</a:t>
          </a:r>
          <a:r>
            <a:rPr lang="zh-CN" dirty="0" smtClean="0"/>
            <a:t>）</a:t>
          </a:r>
          <a:endParaRPr lang="en-US" dirty="0"/>
        </a:p>
      </dgm:t>
    </dgm:pt>
    <dgm:pt modelId="{AA3ACF5B-EB35-47B3-8CE0-6DA3ACFFBF26}" type="parTrans" cxnId="{5D3A809F-68BD-42B9-977D-E859C0A89236}">
      <dgm:prSet/>
      <dgm:spPr/>
      <dgm:t>
        <a:bodyPr/>
        <a:lstStyle/>
        <a:p>
          <a:endParaRPr lang="zh-CN" altLang="en-US"/>
        </a:p>
      </dgm:t>
    </dgm:pt>
    <dgm:pt modelId="{133E4BF6-1C76-4B9A-A865-F00C877E6A74}" type="sibTrans" cxnId="{5D3A809F-68BD-42B9-977D-E859C0A89236}">
      <dgm:prSet/>
      <dgm:spPr/>
      <dgm:t>
        <a:bodyPr/>
        <a:lstStyle/>
        <a:p>
          <a:endParaRPr lang="zh-CN" altLang="en-US"/>
        </a:p>
      </dgm:t>
    </dgm:pt>
    <dgm:pt modelId="{0013A9FC-64AD-4940-ABF8-46560A67B164}" type="pres">
      <dgm:prSet presAssocID="{DB20E22C-30F9-472E-BDB3-1F4F0430E902}" presName="linear" presStyleCnt="0">
        <dgm:presLayoutVars>
          <dgm:animLvl val="lvl"/>
          <dgm:resizeHandles val="exact"/>
        </dgm:presLayoutVars>
      </dgm:prSet>
      <dgm:spPr/>
      <dgm:t>
        <a:bodyPr/>
        <a:lstStyle/>
        <a:p>
          <a:endParaRPr lang="zh-CN" altLang="en-US"/>
        </a:p>
      </dgm:t>
    </dgm:pt>
    <dgm:pt modelId="{93B8208B-B302-4920-B717-1D451F5F5134}" type="pres">
      <dgm:prSet presAssocID="{ED026948-7803-4AB2-8050-0114234AC9AB}" presName="parentText" presStyleLbl="node1" presStyleIdx="0" presStyleCnt="2">
        <dgm:presLayoutVars>
          <dgm:chMax val="0"/>
          <dgm:bulletEnabled val="1"/>
        </dgm:presLayoutVars>
      </dgm:prSet>
      <dgm:spPr/>
      <dgm:t>
        <a:bodyPr/>
        <a:lstStyle/>
        <a:p>
          <a:endParaRPr lang="zh-CN" altLang="en-US"/>
        </a:p>
      </dgm:t>
    </dgm:pt>
    <dgm:pt modelId="{AC4A54D5-9112-4A51-9691-70B9529DF276}" type="pres">
      <dgm:prSet presAssocID="{5D815351-BF81-45FF-9EB6-AF87A01856C2}" presName="spacer" presStyleCnt="0"/>
      <dgm:spPr/>
    </dgm:pt>
    <dgm:pt modelId="{D7220133-A29D-4B80-B147-C54B4B6869A0}" type="pres">
      <dgm:prSet presAssocID="{586C61B0-AB16-43F3-8B91-4362211559C4}" presName="parentText" presStyleLbl="node1" presStyleIdx="1" presStyleCnt="2">
        <dgm:presLayoutVars>
          <dgm:chMax val="0"/>
          <dgm:bulletEnabled val="1"/>
        </dgm:presLayoutVars>
      </dgm:prSet>
      <dgm:spPr/>
      <dgm:t>
        <a:bodyPr/>
        <a:lstStyle/>
        <a:p>
          <a:endParaRPr lang="zh-CN" altLang="en-US"/>
        </a:p>
      </dgm:t>
    </dgm:pt>
  </dgm:ptLst>
  <dgm:cxnLst>
    <dgm:cxn modelId="{A9FB8648-4AB0-4478-996A-888B71C0C810}" type="presOf" srcId="{ED026948-7803-4AB2-8050-0114234AC9AB}" destId="{93B8208B-B302-4920-B717-1D451F5F5134}" srcOrd="0" destOrd="0" presId="urn:microsoft.com/office/officeart/2005/8/layout/vList2"/>
    <dgm:cxn modelId="{83217256-AD13-4E29-9F20-908538A79C70}" type="presOf" srcId="{DB20E22C-30F9-472E-BDB3-1F4F0430E902}" destId="{0013A9FC-64AD-4940-ABF8-46560A67B164}" srcOrd="0" destOrd="0" presId="urn:microsoft.com/office/officeart/2005/8/layout/vList2"/>
    <dgm:cxn modelId="{4A13AA59-0548-43A8-87E4-0B317F559512}" srcId="{DB20E22C-30F9-472E-BDB3-1F4F0430E902}" destId="{ED026948-7803-4AB2-8050-0114234AC9AB}" srcOrd="0" destOrd="0" parTransId="{FB0846F7-098A-47AD-B32E-981FE9038175}" sibTransId="{5D815351-BF81-45FF-9EB6-AF87A01856C2}"/>
    <dgm:cxn modelId="{5D3A809F-68BD-42B9-977D-E859C0A89236}" srcId="{DB20E22C-30F9-472E-BDB3-1F4F0430E902}" destId="{586C61B0-AB16-43F3-8B91-4362211559C4}" srcOrd="1" destOrd="0" parTransId="{AA3ACF5B-EB35-47B3-8CE0-6DA3ACFFBF26}" sibTransId="{133E4BF6-1C76-4B9A-A865-F00C877E6A74}"/>
    <dgm:cxn modelId="{7210DDF4-9995-4068-A01F-F4A13B127110}" type="presOf" srcId="{586C61B0-AB16-43F3-8B91-4362211559C4}" destId="{D7220133-A29D-4B80-B147-C54B4B6869A0}" srcOrd="0" destOrd="0" presId="urn:microsoft.com/office/officeart/2005/8/layout/vList2"/>
    <dgm:cxn modelId="{342B1721-C72C-452E-9350-F9157F285869}" type="presParOf" srcId="{0013A9FC-64AD-4940-ABF8-46560A67B164}" destId="{93B8208B-B302-4920-B717-1D451F5F5134}" srcOrd="0" destOrd="0" presId="urn:microsoft.com/office/officeart/2005/8/layout/vList2"/>
    <dgm:cxn modelId="{5C33BA98-3F26-42E6-82ED-A6D4491C53C3}" type="presParOf" srcId="{0013A9FC-64AD-4940-ABF8-46560A67B164}" destId="{AC4A54D5-9112-4A51-9691-70B9529DF276}" srcOrd="1" destOrd="0" presId="urn:microsoft.com/office/officeart/2005/8/layout/vList2"/>
    <dgm:cxn modelId="{B90155EE-90DD-4B32-8FFF-9D597958F498}" type="presParOf" srcId="{0013A9FC-64AD-4940-ABF8-46560A67B164}" destId="{D7220133-A29D-4B80-B147-C54B4B6869A0}"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5DCA3E2-5475-4EAD-8435-D79C460B80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70E23D98-C4B8-4F20-BCB7-DC4C8425186B}">
      <dgm:prSet/>
      <dgm:spPr/>
      <dgm:t>
        <a:bodyPr/>
        <a:lstStyle/>
        <a:p>
          <a:pPr rtl="0"/>
          <a:r>
            <a:rPr lang="en-US" b="1" dirty="0" smtClean="0"/>
            <a:t>1</a:t>
          </a:r>
          <a:r>
            <a:rPr lang="zh-CN" b="1" dirty="0" smtClean="0"/>
            <a:t>，科研论文（语言学类）：</a:t>
          </a:r>
          <a:r>
            <a:rPr lang="zh-CN" dirty="0" smtClean="0"/>
            <a:t>客观性、真理性、系统性</a:t>
          </a:r>
          <a:endParaRPr lang="zh-CN" b="1" dirty="0"/>
        </a:p>
      </dgm:t>
    </dgm:pt>
    <dgm:pt modelId="{4D6BD0D3-1ED6-4A5E-84D3-E5A308AC40DC}" type="parTrans" cxnId="{6544438B-232B-4188-A444-3CC7E4772739}">
      <dgm:prSet/>
      <dgm:spPr/>
      <dgm:t>
        <a:bodyPr/>
        <a:lstStyle/>
        <a:p>
          <a:endParaRPr lang="zh-CN" altLang="en-US"/>
        </a:p>
      </dgm:t>
    </dgm:pt>
    <dgm:pt modelId="{8BECC342-8EAC-4CBA-9F12-9DFC8C7D6EE5}" type="sibTrans" cxnId="{6544438B-232B-4188-A444-3CC7E4772739}">
      <dgm:prSet/>
      <dgm:spPr/>
      <dgm:t>
        <a:bodyPr/>
        <a:lstStyle/>
        <a:p>
          <a:endParaRPr lang="zh-CN" altLang="en-US"/>
        </a:p>
      </dgm:t>
    </dgm:pt>
    <dgm:pt modelId="{83CF8CE0-0C0B-43F8-B961-C4218470F941}">
      <dgm:prSet/>
      <dgm:spPr/>
      <dgm:t>
        <a:bodyPr/>
        <a:lstStyle/>
        <a:p>
          <a:pPr rtl="0"/>
          <a:r>
            <a:rPr lang="zh-CN" b="1" dirty="0" smtClean="0"/>
            <a:t>理性的：归纳逻辑、演绎逻辑，两者紧密相连。归纳法所得的结论为演绎法的前提，而演绎法的结果为归纳法的基础。这样形成一个“从个别到一般，再从一般到个别”的完整的逻辑推理过程。</a:t>
          </a:r>
          <a:endParaRPr lang="zh-CN" dirty="0"/>
        </a:p>
      </dgm:t>
    </dgm:pt>
    <dgm:pt modelId="{95FC503E-2387-47D8-8330-18E32ABB3E75}" type="parTrans" cxnId="{880591F0-205B-4B3A-A719-9779178D8C8A}">
      <dgm:prSet/>
      <dgm:spPr/>
      <dgm:t>
        <a:bodyPr/>
        <a:lstStyle/>
        <a:p>
          <a:endParaRPr lang="zh-CN" altLang="en-US"/>
        </a:p>
      </dgm:t>
    </dgm:pt>
    <dgm:pt modelId="{F8D8170D-0FCD-433C-92F9-2C525C6F203B}" type="sibTrans" cxnId="{880591F0-205B-4B3A-A719-9779178D8C8A}">
      <dgm:prSet/>
      <dgm:spPr/>
      <dgm:t>
        <a:bodyPr/>
        <a:lstStyle/>
        <a:p>
          <a:endParaRPr lang="zh-CN" altLang="en-US"/>
        </a:p>
      </dgm:t>
    </dgm:pt>
    <dgm:pt modelId="{9FF51B85-26A0-4637-A59B-8142934FC205}">
      <dgm:prSet>
        <dgm:style>
          <a:lnRef idx="1">
            <a:schemeClr val="accent4"/>
          </a:lnRef>
          <a:fillRef idx="2">
            <a:schemeClr val="accent4"/>
          </a:fillRef>
          <a:effectRef idx="1">
            <a:schemeClr val="accent4"/>
          </a:effectRef>
          <a:fontRef idx="minor">
            <a:schemeClr val="dk1"/>
          </a:fontRef>
        </dgm:style>
      </dgm:prSet>
      <dgm:spPr/>
      <dgm:t>
        <a:bodyPr/>
        <a:lstStyle/>
        <a:p>
          <a:pPr rtl="0"/>
          <a:r>
            <a:rPr lang="zh-CN" b="1" dirty="0" smtClean="0"/>
            <a:t>实证的：用实验观察来证实</a:t>
          </a:r>
          <a:endParaRPr lang="zh-CN" dirty="0"/>
        </a:p>
      </dgm:t>
    </dgm:pt>
    <dgm:pt modelId="{A15E86F5-995D-4D9D-8287-45144470B31C}" type="parTrans" cxnId="{7671D2A9-EEFD-4411-A55E-B50F203A2E3F}">
      <dgm:prSet/>
      <dgm:spPr/>
      <dgm:t>
        <a:bodyPr/>
        <a:lstStyle/>
        <a:p>
          <a:endParaRPr lang="zh-CN" altLang="en-US"/>
        </a:p>
      </dgm:t>
    </dgm:pt>
    <dgm:pt modelId="{4F1ECD9B-FBBC-4DE0-B221-74DB43989BFD}" type="sibTrans" cxnId="{7671D2A9-EEFD-4411-A55E-B50F203A2E3F}">
      <dgm:prSet/>
      <dgm:spPr/>
      <dgm:t>
        <a:bodyPr/>
        <a:lstStyle/>
        <a:p>
          <a:endParaRPr lang="zh-CN" altLang="en-US"/>
        </a:p>
      </dgm:t>
    </dgm:pt>
    <dgm:pt modelId="{6193999C-7394-4876-801D-FEA27C47196A}" type="pres">
      <dgm:prSet presAssocID="{55DCA3E2-5475-4EAD-8435-D79C460B809C}" presName="linear" presStyleCnt="0">
        <dgm:presLayoutVars>
          <dgm:animLvl val="lvl"/>
          <dgm:resizeHandles val="exact"/>
        </dgm:presLayoutVars>
      </dgm:prSet>
      <dgm:spPr/>
      <dgm:t>
        <a:bodyPr/>
        <a:lstStyle/>
        <a:p>
          <a:endParaRPr lang="zh-CN" altLang="en-US"/>
        </a:p>
      </dgm:t>
    </dgm:pt>
    <dgm:pt modelId="{1E695A41-72A7-42BB-B38D-7DC5B067F579}" type="pres">
      <dgm:prSet presAssocID="{70E23D98-C4B8-4F20-BCB7-DC4C8425186B}" presName="parentText" presStyleLbl="node1" presStyleIdx="0" presStyleCnt="3">
        <dgm:presLayoutVars>
          <dgm:chMax val="0"/>
          <dgm:bulletEnabled val="1"/>
        </dgm:presLayoutVars>
      </dgm:prSet>
      <dgm:spPr/>
      <dgm:t>
        <a:bodyPr/>
        <a:lstStyle/>
        <a:p>
          <a:endParaRPr lang="zh-CN" altLang="en-US"/>
        </a:p>
      </dgm:t>
    </dgm:pt>
    <dgm:pt modelId="{B9126B94-463C-4454-A737-06EE7BFBC777}" type="pres">
      <dgm:prSet presAssocID="{8BECC342-8EAC-4CBA-9F12-9DFC8C7D6EE5}" presName="spacer" presStyleCnt="0"/>
      <dgm:spPr/>
    </dgm:pt>
    <dgm:pt modelId="{951BAA74-67CE-4B80-91FF-FFE3EC989C3F}" type="pres">
      <dgm:prSet presAssocID="{83CF8CE0-0C0B-43F8-B961-C4218470F941}" presName="parentText" presStyleLbl="node1" presStyleIdx="1" presStyleCnt="3">
        <dgm:presLayoutVars>
          <dgm:chMax val="0"/>
          <dgm:bulletEnabled val="1"/>
        </dgm:presLayoutVars>
      </dgm:prSet>
      <dgm:spPr/>
      <dgm:t>
        <a:bodyPr/>
        <a:lstStyle/>
        <a:p>
          <a:endParaRPr lang="zh-CN" altLang="en-US"/>
        </a:p>
      </dgm:t>
    </dgm:pt>
    <dgm:pt modelId="{EB37E451-102D-41D2-9F69-7EB386E75998}" type="pres">
      <dgm:prSet presAssocID="{F8D8170D-0FCD-433C-92F9-2C525C6F203B}" presName="spacer" presStyleCnt="0"/>
      <dgm:spPr/>
    </dgm:pt>
    <dgm:pt modelId="{DC5F2CBA-1844-48AB-8139-80D8EFC00C3B}" type="pres">
      <dgm:prSet presAssocID="{9FF51B85-26A0-4637-A59B-8142934FC205}" presName="parentText" presStyleLbl="node1" presStyleIdx="2" presStyleCnt="3">
        <dgm:presLayoutVars>
          <dgm:chMax val="0"/>
          <dgm:bulletEnabled val="1"/>
        </dgm:presLayoutVars>
      </dgm:prSet>
      <dgm:spPr/>
      <dgm:t>
        <a:bodyPr/>
        <a:lstStyle/>
        <a:p>
          <a:endParaRPr lang="zh-CN" altLang="en-US"/>
        </a:p>
      </dgm:t>
    </dgm:pt>
  </dgm:ptLst>
  <dgm:cxnLst>
    <dgm:cxn modelId="{8FAD00C2-0765-4B76-875D-AA5FE9B5F354}" type="presOf" srcId="{55DCA3E2-5475-4EAD-8435-D79C460B809C}" destId="{6193999C-7394-4876-801D-FEA27C47196A}" srcOrd="0" destOrd="0" presId="urn:microsoft.com/office/officeart/2005/8/layout/vList2"/>
    <dgm:cxn modelId="{7671D2A9-EEFD-4411-A55E-B50F203A2E3F}" srcId="{55DCA3E2-5475-4EAD-8435-D79C460B809C}" destId="{9FF51B85-26A0-4637-A59B-8142934FC205}" srcOrd="2" destOrd="0" parTransId="{A15E86F5-995D-4D9D-8287-45144470B31C}" sibTransId="{4F1ECD9B-FBBC-4DE0-B221-74DB43989BFD}"/>
    <dgm:cxn modelId="{26966728-6E77-44CE-BD11-270C996A1A6D}" type="presOf" srcId="{9FF51B85-26A0-4637-A59B-8142934FC205}" destId="{DC5F2CBA-1844-48AB-8139-80D8EFC00C3B}" srcOrd="0" destOrd="0" presId="urn:microsoft.com/office/officeart/2005/8/layout/vList2"/>
    <dgm:cxn modelId="{D14A8269-F9DA-4994-9EC9-4EDE7C10E219}" type="presOf" srcId="{70E23D98-C4B8-4F20-BCB7-DC4C8425186B}" destId="{1E695A41-72A7-42BB-B38D-7DC5B067F579}" srcOrd="0" destOrd="0" presId="urn:microsoft.com/office/officeart/2005/8/layout/vList2"/>
    <dgm:cxn modelId="{ECAABAD1-3663-4482-A428-25ADA52851F1}" type="presOf" srcId="{83CF8CE0-0C0B-43F8-B961-C4218470F941}" destId="{951BAA74-67CE-4B80-91FF-FFE3EC989C3F}" srcOrd="0" destOrd="0" presId="urn:microsoft.com/office/officeart/2005/8/layout/vList2"/>
    <dgm:cxn modelId="{6544438B-232B-4188-A444-3CC7E4772739}" srcId="{55DCA3E2-5475-4EAD-8435-D79C460B809C}" destId="{70E23D98-C4B8-4F20-BCB7-DC4C8425186B}" srcOrd="0" destOrd="0" parTransId="{4D6BD0D3-1ED6-4A5E-84D3-E5A308AC40DC}" sibTransId="{8BECC342-8EAC-4CBA-9F12-9DFC8C7D6EE5}"/>
    <dgm:cxn modelId="{880591F0-205B-4B3A-A719-9779178D8C8A}" srcId="{55DCA3E2-5475-4EAD-8435-D79C460B809C}" destId="{83CF8CE0-0C0B-43F8-B961-C4218470F941}" srcOrd="1" destOrd="0" parTransId="{95FC503E-2387-47D8-8330-18E32ABB3E75}" sibTransId="{F8D8170D-0FCD-433C-92F9-2C525C6F203B}"/>
    <dgm:cxn modelId="{0D558F97-30D4-4B76-86FB-C6E4724A9466}" type="presParOf" srcId="{6193999C-7394-4876-801D-FEA27C47196A}" destId="{1E695A41-72A7-42BB-B38D-7DC5B067F579}" srcOrd="0" destOrd="0" presId="urn:microsoft.com/office/officeart/2005/8/layout/vList2"/>
    <dgm:cxn modelId="{38600150-F390-43D1-9773-101B93427481}" type="presParOf" srcId="{6193999C-7394-4876-801D-FEA27C47196A}" destId="{B9126B94-463C-4454-A737-06EE7BFBC777}" srcOrd="1" destOrd="0" presId="urn:microsoft.com/office/officeart/2005/8/layout/vList2"/>
    <dgm:cxn modelId="{E1D5D14B-1CE6-4657-B25F-29711D2A88AD}" type="presParOf" srcId="{6193999C-7394-4876-801D-FEA27C47196A}" destId="{951BAA74-67CE-4B80-91FF-FFE3EC989C3F}" srcOrd="2" destOrd="0" presId="urn:microsoft.com/office/officeart/2005/8/layout/vList2"/>
    <dgm:cxn modelId="{B6024ECF-D7BD-4F0F-8452-6CADC5E00C76}" type="presParOf" srcId="{6193999C-7394-4876-801D-FEA27C47196A}" destId="{EB37E451-102D-41D2-9F69-7EB386E75998}" srcOrd="3" destOrd="0" presId="urn:microsoft.com/office/officeart/2005/8/layout/vList2"/>
    <dgm:cxn modelId="{6F5823F1-CB18-4377-8E1D-E03DA7250BC5}" type="presParOf" srcId="{6193999C-7394-4876-801D-FEA27C47196A}" destId="{DC5F2CBA-1844-48AB-8139-80D8EFC00C3B}"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71DE01B-C90C-47C2-9293-955D0A5FBE1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11483A3A-498A-4B61-A821-12219449D077}">
      <dgm:prSet/>
      <dgm:spPr/>
      <dgm:t>
        <a:bodyPr/>
        <a:lstStyle/>
        <a:p>
          <a:pPr rtl="0"/>
          <a:r>
            <a:rPr lang="zh-CN" b="1" dirty="0" smtClean="0"/>
            <a:t>例如，理论语言学：数理逻辑</a:t>
          </a:r>
          <a:endParaRPr lang="zh-CN" dirty="0"/>
        </a:p>
      </dgm:t>
    </dgm:pt>
    <dgm:pt modelId="{10F14E60-3ED3-473D-B5C6-379B9B6C02C9}" type="parTrans" cxnId="{CB325C89-D290-417D-BCF3-F15C861526BC}">
      <dgm:prSet/>
      <dgm:spPr/>
      <dgm:t>
        <a:bodyPr/>
        <a:lstStyle/>
        <a:p>
          <a:endParaRPr lang="zh-CN" altLang="en-US"/>
        </a:p>
      </dgm:t>
    </dgm:pt>
    <dgm:pt modelId="{56AA876B-E623-4CE8-B136-0B6B4DB3EAA1}" type="sibTrans" cxnId="{CB325C89-D290-417D-BCF3-F15C861526BC}">
      <dgm:prSet/>
      <dgm:spPr/>
      <dgm:t>
        <a:bodyPr/>
        <a:lstStyle/>
        <a:p>
          <a:endParaRPr lang="zh-CN" altLang="en-US"/>
        </a:p>
      </dgm:t>
    </dgm:pt>
    <dgm:pt modelId="{279C2498-878F-4E88-B69B-EE28990A51BD}">
      <dgm:prSet/>
      <dgm:spPr/>
      <dgm:t>
        <a:bodyPr/>
        <a:lstStyle/>
        <a:p>
          <a:pPr rtl="0"/>
          <a:r>
            <a:rPr lang="zh-CN" b="1" dirty="0" smtClean="0"/>
            <a:t>应用语言学：教育测量和统计的方法</a:t>
          </a:r>
          <a:endParaRPr lang="zh-CN" dirty="0"/>
        </a:p>
      </dgm:t>
    </dgm:pt>
    <dgm:pt modelId="{CF850AFE-7899-499E-A47C-A4D3180A93FB}" type="parTrans" cxnId="{013367F3-1668-440C-AF9D-3BD0EA20AD84}">
      <dgm:prSet/>
      <dgm:spPr/>
      <dgm:t>
        <a:bodyPr/>
        <a:lstStyle/>
        <a:p>
          <a:endParaRPr lang="zh-CN" altLang="en-US"/>
        </a:p>
      </dgm:t>
    </dgm:pt>
    <dgm:pt modelId="{71D8AF3A-EA79-4523-8474-E16D3FE78176}" type="sibTrans" cxnId="{013367F3-1668-440C-AF9D-3BD0EA20AD84}">
      <dgm:prSet/>
      <dgm:spPr/>
      <dgm:t>
        <a:bodyPr/>
        <a:lstStyle/>
        <a:p>
          <a:endParaRPr lang="zh-CN" altLang="en-US"/>
        </a:p>
      </dgm:t>
    </dgm:pt>
    <dgm:pt modelId="{D323683C-0C9D-448E-B9AD-71A4D233E54F}">
      <dgm:prSet/>
      <dgm:spPr/>
      <dgm:t>
        <a:bodyPr/>
        <a:lstStyle/>
        <a:p>
          <a:pPr rtl="0"/>
          <a:r>
            <a:rPr lang="zh-CN" b="1" dirty="0" smtClean="0"/>
            <a:t>心理语言学：心理测量方法</a:t>
          </a:r>
          <a:endParaRPr lang="zh-CN" dirty="0"/>
        </a:p>
      </dgm:t>
    </dgm:pt>
    <dgm:pt modelId="{E5A22CA1-0779-4129-A22E-9C5B1BDC669D}" type="parTrans" cxnId="{00592EA8-4A12-494D-A4CF-D915CBC78F9E}">
      <dgm:prSet/>
      <dgm:spPr/>
      <dgm:t>
        <a:bodyPr/>
        <a:lstStyle/>
        <a:p>
          <a:endParaRPr lang="zh-CN" altLang="en-US"/>
        </a:p>
      </dgm:t>
    </dgm:pt>
    <dgm:pt modelId="{417093E6-3D29-4A99-BD34-F81C9598E6E1}" type="sibTrans" cxnId="{00592EA8-4A12-494D-A4CF-D915CBC78F9E}">
      <dgm:prSet/>
      <dgm:spPr/>
      <dgm:t>
        <a:bodyPr/>
        <a:lstStyle/>
        <a:p>
          <a:endParaRPr lang="zh-CN" altLang="en-US"/>
        </a:p>
      </dgm:t>
    </dgm:pt>
    <dgm:pt modelId="{7C12C7D0-7C8D-4F87-A36D-4C02F9B1AF61}">
      <dgm:prSet/>
      <dgm:spPr/>
      <dgm:t>
        <a:bodyPr/>
        <a:lstStyle/>
        <a:p>
          <a:pPr rtl="0"/>
          <a:r>
            <a:rPr lang="zh-CN" b="1" dirty="0" smtClean="0"/>
            <a:t>社会语言学：社会学的调查方法</a:t>
          </a:r>
          <a:endParaRPr lang="zh-CN" dirty="0"/>
        </a:p>
      </dgm:t>
    </dgm:pt>
    <dgm:pt modelId="{E979A35A-6256-4B79-8C89-0A2898F558FD}" type="parTrans" cxnId="{4662F7F3-942B-4780-B828-87B92977AB47}">
      <dgm:prSet/>
      <dgm:spPr/>
      <dgm:t>
        <a:bodyPr/>
        <a:lstStyle/>
        <a:p>
          <a:endParaRPr lang="zh-CN" altLang="en-US"/>
        </a:p>
      </dgm:t>
    </dgm:pt>
    <dgm:pt modelId="{85BE6A16-8CFC-41B9-82CA-F5ED80BCE2EB}" type="sibTrans" cxnId="{4662F7F3-942B-4780-B828-87B92977AB47}">
      <dgm:prSet/>
      <dgm:spPr/>
      <dgm:t>
        <a:bodyPr/>
        <a:lstStyle/>
        <a:p>
          <a:endParaRPr lang="zh-CN" altLang="en-US"/>
        </a:p>
      </dgm:t>
    </dgm:pt>
    <dgm:pt modelId="{22A9F030-010C-468E-BED9-B6CF30947C82}">
      <dgm:prSet/>
      <dgm:spPr/>
      <dgm:t>
        <a:bodyPr/>
        <a:lstStyle/>
        <a:p>
          <a:pPr rtl="0"/>
          <a:r>
            <a:rPr lang="zh-CN" b="1" dirty="0" smtClean="0"/>
            <a:t>计算语言学：计算机程序等</a:t>
          </a:r>
          <a:endParaRPr lang="zh-CN" dirty="0"/>
        </a:p>
      </dgm:t>
    </dgm:pt>
    <dgm:pt modelId="{12DC687B-DED3-454F-85BF-0D6F58D01690}" type="parTrans" cxnId="{7730A847-7F93-447B-8FD0-D7EDD70C20FB}">
      <dgm:prSet/>
      <dgm:spPr/>
      <dgm:t>
        <a:bodyPr/>
        <a:lstStyle/>
        <a:p>
          <a:endParaRPr lang="zh-CN" altLang="en-US"/>
        </a:p>
      </dgm:t>
    </dgm:pt>
    <dgm:pt modelId="{BCF13528-D611-4D4F-8F1D-5A3CAF43475A}" type="sibTrans" cxnId="{7730A847-7F93-447B-8FD0-D7EDD70C20FB}">
      <dgm:prSet/>
      <dgm:spPr/>
      <dgm:t>
        <a:bodyPr/>
        <a:lstStyle/>
        <a:p>
          <a:endParaRPr lang="zh-CN" altLang="en-US"/>
        </a:p>
      </dgm:t>
    </dgm:pt>
    <dgm:pt modelId="{6EE86F84-DFBE-404F-AB29-164F3A993814}">
      <dgm:prSet/>
      <dgm:spPr/>
      <dgm:t>
        <a:bodyPr/>
        <a:lstStyle/>
        <a:p>
          <a:pPr rtl="0"/>
          <a:r>
            <a:rPr lang="zh-CN" b="1" dirty="0" smtClean="0"/>
            <a:t>神经语言学：神经生理和解剖学的方法</a:t>
          </a:r>
          <a:endParaRPr lang="zh-CN" dirty="0"/>
        </a:p>
      </dgm:t>
    </dgm:pt>
    <dgm:pt modelId="{6B442CED-23AD-4E15-9042-786D34E0B379}" type="parTrans" cxnId="{7F73CB3E-653F-4AC5-8D8E-64B7C5F911C4}">
      <dgm:prSet/>
      <dgm:spPr/>
      <dgm:t>
        <a:bodyPr/>
        <a:lstStyle/>
        <a:p>
          <a:endParaRPr lang="zh-CN" altLang="en-US"/>
        </a:p>
      </dgm:t>
    </dgm:pt>
    <dgm:pt modelId="{FA094032-0055-4C11-ADE7-13CF8B3D6E44}" type="sibTrans" cxnId="{7F73CB3E-653F-4AC5-8D8E-64B7C5F911C4}">
      <dgm:prSet/>
      <dgm:spPr/>
      <dgm:t>
        <a:bodyPr/>
        <a:lstStyle/>
        <a:p>
          <a:endParaRPr lang="zh-CN" altLang="en-US"/>
        </a:p>
      </dgm:t>
    </dgm:pt>
    <dgm:pt modelId="{C7D757C0-8BBE-40BF-9A93-C15E81F3DFD0}" type="pres">
      <dgm:prSet presAssocID="{971DE01B-C90C-47C2-9293-955D0A5FBE12}" presName="linear" presStyleCnt="0">
        <dgm:presLayoutVars>
          <dgm:animLvl val="lvl"/>
          <dgm:resizeHandles val="exact"/>
        </dgm:presLayoutVars>
      </dgm:prSet>
      <dgm:spPr/>
      <dgm:t>
        <a:bodyPr/>
        <a:lstStyle/>
        <a:p>
          <a:endParaRPr lang="zh-CN" altLang="en-US"/>
        </a:p>
      </dgm:t>
    </dgm:pt>
    <dgm:pt modelId="{87E5984E-4627-46F8-B58A-5D761CA15AE6}" type="pres">
      <dgm:prSet presAssocID="{11483A3A-498A-4B61-A821-12219449D077}" presName="parentText" presStyleLbl="node1" presStyleIdx="0" presStyleCnt="6">
        <dgm:presLayoutVars>
          <dgm:chMax val="0"/>
          <dgm:bulletEnabled val="1"/>
        </dgm:presLayoutVars>
      </dgm:prSet>
      <dgm:spPr/>
      <dgm:t>
        <a:bodyPr/>
        <a:lstStyle/>
        <a:p>
          <a:endParaRPr lang="zh-CN" altLang="en-US"/>
        </a:p>
      </dgm:t>
    </dgm:pt>
    <dgm:pt modelId="{CF6650EB-866C-4F15-BEB3-7C0F95372ED8}" type="pres">
      <dgm:prSet presAssocID="{56AA876B-E623-4CE8-B136-0B6B4DB3EAA1}" presName="spacer" presStyleCnt="0"/>
      <dgm:spPr/>
    </dgm:pt>
    <dgm:pt modelId="{F77D84A6-71C4-4449-AB33-4E7753455006}" type="pres">
      <dgm:prSet presAssocID="{279C2498-878F-4E88-B69B-EE28990A51BD}" presName="parentText" presStyleLbl="node1" presStyleIdx="1" presStyleCnt="6">
        <dgm:presLayoutVars>
          <dgm:chMax val="0"/>
          <dgm:bulletEnabled val="1"/>
        </dgm:presLayoutVars>
      </dgm:prSet>
      <dgm:spPr/>
      <dgm:t>
        <a:bodyPr/>
        <a:lstStyle/>
        <a:p>
          <a:endParaRPr lang="zh-CN" altLang="en-US"/>
        </a:p>
      </dgm:t>
    </dgm:pt>
    <dgm:pt modelId="{30330F48-F022-48D8-9131-860EDAA47A55}" type="pres">
      <dgm:prSet presAssocID="{71D8AF3A-EA79-4523-8474-E16D3FE78176}" presName="spacer" presStyleCnt="0"/>
      <dgm:spPr/>
    </dgm:pt>
    <dgm:pt modelId="{1C3955B6-E4FA-4FBE-90C0-9997D35FD96B}" type="pres">
      <dgm:prSet presAssocID="{D323683C-0C9D-448E-B9AD-71A4D233E54F}" presName="parentText" presStyleLbl="node1" presStyleIdx="2" presStyleCnt="6">
        <dgm:presLayoutVars>
          <dgm:chMax val="0"/>
          <dgm:bulletEnabled val="1"/>
        </dgm:presLayoutVars>
      </dgm:prSet>
      <dgm:spPr/>
      <dgm:t>
        <a:bodyPr/>
        <a:lstStyle/>
        <a:p>
          <a:endParaRPr lang="zh-CN" altLang="en-US"/>
        </a:p>
      </dgm:t>
    </dgm:pt>
    <dgm:pt modelId="{D28AFC17-B9C3-4FC6-AB4D-F56CA32692AC}" type="pres">
      <dgm:prSet presAssocID="{417093E6-3D29-4A99-BD34-F81C9598E6E1}" presName="spacer" presStyleCnt="0"/>
      <dgm:spPr/>
    </dgm:pt>
    <dgm:pt modelId="{16D87BF1-82FA-44F5-B472-3BB783BB817B}" type="pres">
      <dgm:prSet presAssocID="{7C12C7D0-7C8D-4F87-A36D-4C02F9B1AF61}" presName="parentText" presStyleLbl="node1" presStyleIdx="3" presStyleCnt="6">
        <dgm:presLayoutVars>
          <dgm:chMax val="0"/>
          <dgm:bulletEnabled val="1"/>
        </dgm:presLayoutVars>
      </dgm:prSet>
      <dgm:spPr/>
      <dgm:t>
        <a:bodyPr/>
        <a:lstStyle/>
        <a:p>
          <a:endParaRPr lang="zh-CN" altLang="en-US"/>
        </a:p>
      </dgm:t>
    </dgm:pt>
    <dgm:pt modelId="{A9F5A7B7-5E8B-40E6-AF21-4B138215B3F2}" type="pres">
      <dgm:prSet presAssocID="{85BE6A16-8CFC-41B9-82CA-F5ED80BCE2EB}" presName="spacer" presStyleCnt="0"/>
      <dgm:spPr/>
    </dgm:pt>
    <dgm:pt modelId="{30A193CF-AF9C-4F82-8ECA-FC0BF11C74DA}" type="pres">
      <dgm:prSet presAssocID="{22A9F030-010C-468E-BED9-B6CF30947C82}" presName="parentText" presStyleLbl="node1" presStyleIdx="4" presStyleCnt="6">
        <dgm:presLayoutVars>
          <dgm:chMax val="0"/>
          <dgm:bulletEnabled val="1"/>
        </dgm:presLayoutVars>
      </dgm:prSet>
      <dgm:spPr/>
      <dgm:t>
        <a:bodyPr/>
        <a:lstStyle/>
        <a:p>
          <a:endParaRPr lang="zh-CN" altLang="en-US"/>
        </a:p>
      </dgm:t>
    </dgm:pt>
    <dgm:pt modelId="{1AAF142F-06FC-4DC4-A63D-7206E13B2C0F}" type="pres">
      <dgm:prSet presAssocID="{BCF13528-D611-4D4F-8F1D-5A3CAF43475A}" presName="spacer" presStyleCnt="0"/>
      <dgm:spPr/>
    </dgm:pt>
    <dgm:pt modelId="{0073462E-209F-49E8-9C09-277E26DE426A}" type="pres">
      <dgm:prSet presAssocID="{6EE86F84-DFBE-404F-AB29-164F3A993814}" presName="parentText" presStyleLbl="node1" presStyleIdx="5" presStyleCnt="6">
        <dgm:presLayoutVars>
          <dgm:chMax val="0"/>
          <dgm:bulletEnabled val="1"/>
        </dgm:presLayoutVars>
      </dgm:prSet>
      <dgm:spPr/>
      <dgm:t>
        <a:bodyPr/>
        <a:lstStyle/>
        <a:p>
          <a:endParaRPr lang="zh-CN" altLang="en-US"/>
        </a:p>
      </dgm:t>
    </dgm:pt>
  </dgm:ptLst>
  <dgm:cxnLst>
    <dgm:cxn modelId="{7F73CB3E-653F-4AC5-8D8E-64B7C5F911C4}" srcId="{971DE01B-C90C-47C2-9293-955D0A5FBE12}" destId="{6EE86F84-DFBE-404F-AB29-164F3A993814}" srcOrd="5" destOrd="0" parTransId="{6B442CED-23AD-4E15-9042-786D34E0B379}" sibTransId="{FA094032-0055-4C11-ADE7-13CF8B3D6E44}"/>
    <dgm:cxn modelId="{7730A847-7F93-447B-8FD0-D7EDD70C20FB}" srcId="{971DE01B-C90C-47C2-9293-955D0A5FBE12}" destId="{22A9F030-010C-468E-BED9-B6CF30947C82}" srcOrd="4" destOrd="0" parTransId="{12DC687B-DED3-454F-85BF-0D6F58D01690}" sibTransId="{BCF13528-D611-4D4F-8F1D-5A3CAF43475A}"/>
    <dgm:cxn modelId="{00592EA8-4A12-494D-A4CF-D915CBC78F9E}" srcId="{971DE01B-C90C-47C2-9293-955D0A5FBE12}" destId="{D323683C-0C9D-448E-B9AD-71A4D233E54F}" srcOrd="2" destOrd="0" parTransId="{E5A22CA1-0779-4129-A22E-9C5B1BDC669D}" sibTransId="{417093E6-3D29-4A99-BD34-F81C9598E6E1}"/>
    <dgm:cxn modelId="{56DF9F06-C8DC-4392-859E-F1E34A081AC6}" type="presOf" srcId="{7C12C7D0-7C8D-4F87-A36D-4C02F9B1AF61}" destId="{16D87BF1-82FA-44F5-B472-3BB783BB817B}" srcOrd="0" destOrd="0" presId="urn:microsoft.com/office/officeart/2005/8/layout/vList2"/>
    <dgm:cxn modelId="{0AFB45E4-9708-4E3A-AECB-2924A0342FE4}" type="presOf" srcId="{D323683C-0C9D-448E-B9AD-71A4D233E54F}" destId="{1C3955B6-E4FA-4FBE-90C0-9997D35FD96B}" srcOrd="0" destOrd="0" presId="urn:microsoft.com/office/officeart/2005/8/layout/vList2"/>
    <dgm:cxn modelId="{4662F7F3-942B-4780-B828-87B92977AB47}" srcId="{971DE01B-C90C-47C2-9293-955D0A5FBE12}" destId="{7C12C7D0-7C8D-4F87-A36D-4C02F9B1AF61}" srcOrd="3" destOrd="0" parTransId="{E979A35A-6256-4B79-8C89-0A2898F558FD}" sibTransId="{85BE6A16-8CFC-41B9-82CA-F5ED80BCE2EB}"/>
    <dgm:cxn modelId="{1014359A-4F16-4636-8F8D-60E6C41CE076}" type="presOf" srcId="{279C2498-878F-4E88-B69B-EE28990A51BD}" destId="{F77D84A6-71C4-4449-AB33-4E7753455006}" srcOrd="0" destOrd="0" presId="urn:microsoft.com/office/officeart/2005/8/layout/vList2"/>
    <dgm:cxn modelId="{C7407BF7-F575-450C-AB14-6BD9C4FC7E5F}" type="presOf" srcId="{11483A3A-498A-4B61-A821-12219449D077}" destId="{87E5984E-4627-46F8-B58A-5D761CA15AE6}" srcOrd="0" destOrd="0" presId="urn:microsoft.com/office/officeart/2005/8/layout/vList2"/>
    <dgm:cxn modelId="{DBE179F7-CAA9-40E8-B93B-D1B4746C4F43}" type="presOf" srcId="{971DE01B-C90C-47C2-9293-955D0A5FBE12}" destId="{C7D757C0-8BBE-40BF-9A93-C15E81F3DFD0}" srcOrd="0" destOrd="0" presId="urn:microsoft.com/office/officeart/2005/8/layout/vList2"/>
    <dgm:cxn modelId="{013367F3-1668-440C-AF9D-3BD0EA20AD84}" srcId="{971DE01B-C90C-47C2-9293-955D0A5FBE12}" destId="{279C2498-878F-4E88-B69B-EE28990A51BD}" srcOrd="1" destOrd="0" parTransId="{CF850AFE-7899-499E-A47C-A4D3180A93FB}" sibTransId="{71D8AF3A-EA79-4523-8474-E16D3FE78176}"/>
    <dgm:cxn modelId="{5B871C32-A18D-453B-B698-E066ABB7627B}" type="presOf" srcId="{22A9F030-010C-468E-BED9-B6CF30947C82}" destId="{30A193CF-AF9C-4F82-8ECA-FC0BF11C74DA}" srcOrd="0" destOrd="0" presId="urn:microsoft.com/office/officeart/2005/8/layout/vList2"/>
    <dgm:cxn modelId="{1D866EF5-6312-486C-87EF-5D449D5E0B28}" type="presOf" srcId="{6EE86F84-DFBE-404F-AB29-164F3A993814}" destId="{0073462E-209F-49E8-9C09-277E26DE426A}" srcOrd="0" destOrd="0" presId="urn:microsoft.com/office/officeart/2005/8/layout/vList2"/>
    <dgm:cxn modelId="{CB325C89-D290-417D-BCF3-F15C861526BC}" srcId="{971DE01B-C90C-47C2-9293-955D0A5FBE12}" destId="{11483A3A-498A-4B61-A821-12219449D077}" srcOrd="0" destOrd="0" parTransId="{10F14E60-3ED3-473D-B5C6-379B9B6C02C9}" sibTransId="{56AA876B-E623-4CE8-B136-0B6B4DB3EAA1}"/>
    <dgm:cxn modelId="{0FEB4CC7-08D8-4C14-A241-69706DCAF691}" type="presParOf" srcId="{C7D757C0-8BBE-40BF-9A93-C15E81F3DFD0}" destId="{87E5984E-4627-46F8-B58A-5D761CA15AE6}" srcOrd="0" destOrd="0" presId="urn:microsoft.com/office/officeart/2005/8/layout/vList2"/>
    <dgm:cxn modelId="{953B6CA0-19A2-4991-8679-DBBDA16CDF50}" type="presParOf" srcId="{C7D757C0-8BBE-40BF-9A93-C15E81F3DFD0}" destId="{CF6650EB-866C-4F15-BEB3-7C0F95372ED8}" srcOrd="1" destOrd="0" presId="urn:microsoft.com/office/officeart/2005/8/layout/vList2"/>
    <dgm:cxn modelId="{8EAC3BDB-FDF7-4255-BF55-446CF571D486}" type="presParOf" srcId="{C7D757C0-8BBE-40BF-9A93-C15E81F3DFD0}" destId="{F77D84A6-71C4-4449-AB33-4E7753455006}" srcOrd="2" destOrd="0" presId="urn:microsoft.com/office/officeart/2005/8/layout/vList2"/>
    <dgm:cxn modelId="{856F9BEE-CA71-450A-8310-6E1E8DD71B18}" type="presParOf" srcId="{C7D757C0-8BBE-40BF-9A93-C15E81F3DFD0}" destId="{30330F48-F022-48D8-9131-860EDAA47A55}" srcOrd="3" destOrd="0" presId="urn:microsoft.com/office/officeart/2005/8/layout/vList2"/>
    <dgm:cxn modelId="{63752CB0-B219-4636-BDE2-A5976DDAFA76}" type="presParOf" srcId="{C7D757C0-8BBE-40BF-9A93-C15E81F3DFD0}" destId="{1C3955B6-E4FA-4FBE-90C0-9997D35FD96B}" srcOrd="4" destOrd="0" presId="urn:microsoft.com/office/officeart/2005/8/layout/vList2"/>
    <dgm:cxn modelId="{B21EA2AC-6993-4038-B1F0-6E1236C46F66}" type="presParOf" srcId="{C7D757C0-8BBE-40BF-9A93-C15E81F3DFD0}" destId="{D28AFC17-B9C3-4FC6-AB4D-F56CA32692AC}" srcOrd="5" destOrd="0" presId="urn:microsoft.com/office/officeart/2005/8/layout/vList2"/>
    <dgm:cxn modelId="{6B1785E9-ACE4-4638-BF45-A3C1306E467D}" type="presParOf" srcId="{C7D757C0-8BBE-40BF-9A93-C15E81F3DFD0}" destId="{16D87BF1-82FA-44F5-B472-3BB783BB817B}" srcOrd="6" destOrd="0" presId="urn:microsoft.com/office/officeart/2005/8/layout/vList2"/>
    <dgm:cxn modelId="{670BE8DE-DA19-404D-A929-B9C3B11EDC70}" type="presParOf" srcId="{C7D757C0-8BBE-40BF-9A93-C15E81F3DFD0}" destId="{A9F5A7B7-5E8B-40E6-AF21-4B138215B3F2}" srcOrd="7" destOrd="0" presId="urn:microsoft.com/office/officeart/2005/8/layout/vList2"/>
    <dgm:cxn modelId="{1AB4D9FE-0C55-4ACA-A271-06FF5E0BA5E8}" type="presParOf" srcId="{C7D757C0-8BBE-40BF-9A93-C15E81F3DFD0}" destId="{30A193CF-AF9C-4F82-8ECA-FC0BF11C74DA}" srcOrd="8" destOrd="0" presId="urn:microsoft.com/office/officeart/2005/8/layout/vList2"/>
    <dgm:cxn modelId="{EEE22C1B-16B8-432C-B04C-EFC321DFF750}" type="presParOf" srcId="{C7D757C0-8BBE-40BF-9A93-C15E81F3DFD0}" destId="{1AAF142F-06FC-4DC4-A63D-7206E13B2C0F}" srcOrd="9" destOrd="0" presId="urn:microsoft.com/office/officeart/2005/8/layout/vList2"/>
    <dgm:cxn modelId="{465893EB-42D0-408C-B8E8-55E6A6B38133}" type="presParOf" srcId="{C7D757C0-8BBE-40BF-9A93-C15E81F3DFD0}" destId="{0073462E-209F-49E8-9C09-277E26DE426A}"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E70A235-388F-4E49-B673-09ED3D4F1E5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93572674-C710-4B04-A007-2C06E9923235}">
      <dgm:prSet/>
      <dgm:spPr/>
      <dgm:t>
        <a:bodyPr/>
        <a:lstStyle/>
        <a:p>
          <a:pPr rtl="0"/>
          <a:r>
            <a:rPr lang="zh-CN" b="1" dirty="0" smtClean="0"/>
            <a:t>趋势：定性分析法和定量分析法的结合</a:t>
          </a:r>
          <a:endParaRPr lang="zh-CN" dirty="0"/>
        </a:p>
      </dgm:t>
    </dgm:pt>
    <dgm:pt modelId="{0C213BB2-A319-46F1-95E2-7559655F8D9F}" type="parTrans" cxnId="{D7A6A8AF-3B82-43C6-944E-107613A96CD4}">
      <dgm:prSet/>
      <dgm:spPr/>
      <dgm:t>
        <a:bodyPr/>
        <a:lstStyle/>
        <a:p>
          <a:endParaRPr lang="zh-CN" altLang="en-US"/>
        </a:p>
      </dgm:t>
    </dgm:pt>
    <dgm:pt modelId="{BAF5A67C-88BA-45C7-8C0C-FC543221C908}" type="sibTrans" cxnId="{D7A6A8AF-3B82-43C6-944E-107613A96CD4}">
      <dgm:prSet/>
      <dgm:spPr/>
      <dgm:t>
        <a:bodyPr/>
        <a:lstStyle/>
        <a:p>
          <a:endParaRPr lang="zh-CN" altLang="en-US"/>
        </a:p>
      </dgm:t>
    </dgm:pt>
    <dgm:pt modelId="{45E0B7F9-07D5-4881-8215-7A2258A8F47A}">
      <dgm:prSet/>
      <dgm:spPr/>
      <dgm:t>
        <a:bodyPr/>
        <a:lstStyle/>
        <a:p>
          <a:pPr rtl="0"/>
          <a:r>
            <a:rPr lang="en-US" b="1" dirty="0" smtClean="0"/>
            <a:t>E.g.</a:t>
          </a:r>
          <a:r>
            <a:rPr lang="zh-CN" b="1" dirty="0" smtClean="0"/>
            <a:t> </a:t>
          </a:r>
          <a:r>
            <a:rPr lang="en-US" b="1" dirty="0" smtClean="0"/>
            <a:t>TESOL Quarterly</a:t>
          </a:r>
          <a:r>
            <a:rPr lang="zh-CN" b="1" dirty="0" smtClean="0"/>
            <a:t>的定量研究由</a:t>
          </a:r>
          <a:r>
            <a:rPr lang="en-US" b="1" dirty="0" smtClean="0"/>
            <a:t>1985</a:t>
          </a:r>
          <a:r>
            <a:rPr lang="zh-CN" b="1" dirty="0" smtClean="0"/>
            <a:t>年的</a:t>
          </a:r>
          <a:r>
            <a:rPr lang="en-US" b="1" dirty="0" smtClean="0"/>
            <a:t>61%</a:t>
          </a:r>
          <a:r>
            <a:rPr lang="zh-CN" b="1" dirty="0" smtClean="0"/>
            <a:t>跌至</a:t>
          </a:r>
          <a:r>
            <a:rPr lang="en-US" b="1" dirty="0" smtClean="0"/>
            <a:t>1998</a:t>
          </a:r>
          <a:r>
            <a:rPr lang="zh-CN" b="1" dirty="0" smtClean="0"/>
            <a:t>年的</a:t>
          </a:r>
          <a:r>
            <a:rPr lang="en-US" b="1" dirty="0" smtClean="0"/>
            <a:t>8%</a:t>
          </a:r>
          <a:r>
            <a:rPr lang="zh-CN" b="1" dirty="0" smtClean="0"/>
            <a:t>，定性研究由</a:t>
          </a:r>
          <a:r>
            <a:rPr lang="en-US" b="1" dirty="0" smtClean="0"/>
            <a:t>8%</a:t>
          </a:r>
          <a:r>
            <a:rPr lang="zh-CN" b="1" dirty="0" smtClean="0"/>
            <a:t>上升到</a:t>
          </a:r>
          <a:r>
            <a:rPr lang="en-US" b="1" dirty="0" smtClean="0"/>
            <a:t>36%</a:t>
          </a:r>
          <a:r>
            <a:rPr lang="zh-CN" b="1" dirty="0" smtClean="0"/>
            <a:t>，两者相结合的研究由零升到</a:t>
          </a:r>
          <a:r>
            <a:rPr lang="en-US" b="1" dirty="0" smtClean="0"/>
            <a:t>15%</a:t>
          </a:r>
          <a:r>
            <a:rPr lang="zh-CN" b="1" dirty="0" smtClean="0"/>
            <a:t>。</a:t>
          </a:r>
          <a:endParaRPr lang="en-US" b="1" dirty="0"/>
        </a:p>
      </dgm:t>
    </dgm:pt>
    <dgm:pt modelId="{234DDE43-645C-47FE-9534-99D9A396C332}" type="parTrans" cxnId="{1F104F57-78F5-4250-93DB-6B574D9E9428}">
      <dgm:prSet/>
      <dgm:spPr/>
      <dgm:t>
        <a:bodyPr/>
        <a:lstStyle/>
        <a:p>
          <a:endParaRPr lang="zh-CN" altLang="en-US"/>
        </a:p>
      </dgm:t>
    </dgm:pt>
    <dgm:pt modelId="{6C47ABB3-2F61-4E10-8C50-C9CAFF5475AC}" type="sibTrans" cxnId="{1F104F57-78F5-4250-93DB-6B574D9E9428}">
      <dgm:prSet/>
      <dgm:spPr/>
      <dgm:t>
        <a:bodyPr/>
        <a:lstStyle/>
        <a:p>
          <a:endParaRPr lang="zh-CN" altLang="en-US"/>
        </a:p>
      </dgm:t>
    </dgm:pt>
    <dgm:pt modelId="{DECE1499-9E71-4BE0-B948-635182200EC2}" type="pres">
      <dgm:prSet presAssocID="{9E70A235-388F-4E49-B673-09ED3D4F1E54}" presName="linear" presStyleCnt="0">
        <dgm:presLayoutVars>
          <dgm:animLvl val="lvl"/>
          <dgm:resizeHandles val="exact"/>
        </dgm:presLayoutVars>
      </dgm:prSet>
      <dgm:spPr/>
      <dgm:t>
        <a:bodyPr/>
        <a:lstStyle/>
        <a:p>
          <a:endParaRPr lang="zh-CN" altLang="en-US"/>
        </a:p>
      </dgm:t>
    </dgm:pt>
    <dgm:pt modelId="{64C6731D-7F59-40F2-999F-DB817A671106}" type="pres">
      <dgm:prSet presAssocID="{93572674-C710-4B04-A007-2C06E9923235}" presName="parentText" presStyleLbl="node1" presStyleIdx="0" presStyleCnt="2">
        <dgm:presLayoutVars>
          <dgm:chMax val="0"/>
          <dgm:bulletEnabled val="1"/>
        </dgm:presLayoutVars>
      </dgm:prSet>
      <dgm:spPr/>
      <dgm:t>
        <a:bodyPr/>
        <a:lstStyle/>
        <a:p>
          <a:endParaRPr lang="zh-CN" altLang="en-US"/>
        </a:p>
      </dgm:t>
    </dgm:pt>
    <dgm:pt modelId="{C1107FEB-27A4-4253-B187-68EB8CC5BA7D}" type="pres">
      <dgm:prSet presAssocID="{BAF5A67C-88BA-45C7-8C0C-FC543221C908}" presName="spacer" presStyleCnt="0"/>
      <dgm:spPr/>
    </dgm:pt>
    <dgm:pt modelId="{9630D0D6-4358-4669-B5F4-4D76DA697569}" type="pres">
      <dgm:prSet presAssocID="{45E0B7F9-07D5-4881-8215-7A2258A8F47A}" presName="parentText" presStyleLbl="node1" presStyleIdx="1" presStyleCnt="2">
        <dgm:presLayoutVars>
          <dgm:chMax val="0"/>
          <dgm:bulletEnabled val="1"/>
        </dgm:presLayoutVars>
      </dgm:prSet>
      <dgm:spPr/>
      <dgm:t>
        <a:bodyPr/>
        <a:lstStyle/>
        <a:p>
          <a:endParaRPr lang="zh-CN" altLang="en-US"/>
        </a:p>
      </dgm:t>
    </dgm:pt>
  </dgm:ptLst>
  <dgm:cxnLst>
    <dgm:cxn modelId="{6FC8FF10-4147-4E11-9B40-5B7FFF03E2E9}" type="presOf" srcId="{45E0B7F9-07D5-4881-8215-7A2258A8F47A}" destId="{9630D0D6-4358-4669-B5F4-4D76DA697569}" srcOrd="0" destOrd="0" presId="urn:microsoft.com/office/officeart/2005/8/layout/vList2"/>
    <dgm:cxn modelId="{D7A6A8AF-3B82-43C6-944E-107613A96CD4}" srcId="{9E70A235-388F-4E49-B673-09ED3D4F1E54}" destId="{93572674-C710-4B04-A007-2C06E9923235}" srcOrd="0" destOrd="0" parTransId="{0C213BB2-A319-46F1-95E2-7559655F8D9F}" sibTransId="{BAF5A67C-88BA-45C7-8C0C-FC543221C908}"/>
    <dgm:cxn modelId="{1F104F57-78F5-4250-93DB-6B574D9E9428}" srcId="{9E70A235-388F-4E49-B673-09ED3D4F1E54}" destId="{45E0B7F9-07D5-4881-8215-7A2258A8F47A}" srcOrd="1" destOrd="0" parTransId="{234DDE43-645C-47FE-9534-99D9A396C332}" sibTransId="{6C47ABB3-2F61-4E10-8C50-C9CAFF5475AC}"/>
    <dgm:cxn modelId="{F5DF8BA5-6740-4394-9903-570E800B641B}" type="presOf" srcId="{93572674-C710-4B04-A007-2C06E9923235}" destId="{64C6731D-7F59-40F2-999F-DB817A671106}" srcOrd="0" destOrd="0" presId="urn:microsoft.com/office/officeart/2005/8/layout/vList2"/>
    <dgm:cxn modelId="{38AE6E72-D250-4500-9C3C-3A1F8FB1E9AD}" type="presOf" srcId="{9E70A235-388F-4E49-B673-09ED3D4F1E54}" destId="{DECE1499-9E71-4BE0-B948-635182200EC2}" srcOrd="0" destOrd="0" presId="urn:microsoft.com/office/officeart/2005/8/layout/vList2"/>
    <dgm:cxn modelId="{C0BF4DEC-FDBA-4C76-BEED-56121FC8CDE2}" type="presParOf" srcId="{DECE1499-9E71-4BE0-B948-635182200EC2}" destId="{64C6731D-7F59-40F2-999F-DB817A671106}" srcOrd="0" destOrd="0" presId="urn:microsoft.com/office/officeart/2005/8/layout/vList2"/>
    <dgm:cxn modelId="{1FFF533E-010E-4629-9A99-C849D4EEEBE8}" type="presParOf" srcId="{DECE1499-9E71-4BE0-B948-635182200EC2}" destId="{C1107FEB-27A4-4253-B187-68EB8CC5BA7D}" srcOrd="1" destOrd="0" presId="urn:microsoft.com/office/officeart/2005/8/layout/vList2"/>
    <dgm:cxn modelId="{548F6157-09B8-4F49-A141-0F5C4EE38310}" type="presParOf" srcId="{DECE1499-9E71-4BE0-B948-635182200EC2}" destId="{9630D0D6-4358-4669-B5F4-4D76DA697569}"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E46E73C-4B59-4A84-95F4-88CBCF462B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3BD4145D-39B4-44F9-BAAD-90065304E517}">
      <dgm:prSet/>
      <dgm:spPr/>
      <dgm:t>
        <a:bodyPr/>
        <a:lstStyle/>
        <a:p>
          <a:pPr rtl="0"/>
          <a:r>
            <a:rPr lang="zh-CN" dirty="0" smtClean="0"/>
            <a:t>根据研究目的分为描述性研究（如研究外语教学诸因素的实际情况）、探索性研究（小型研究，确定某一研究问题是否值得继续研究）、相关性研究（不同因素之间是否有相互联系或依存的关系）和解释性研究（解释不同因素存在因果关系的原因）。</a:t>
          </a:r>
          <a:endParaRPr lang="zh-CN" dirty="0"/>
        </a:p>
      </dgm:t>
    </dgm:pt>
    <dgm:pt modelId="{04EDD46A-97A9-47EC-B4EA-0AEE8B9964E5}" type="parTrans" cxnId="{2BFFD5EE-C38F-4E63-B10C-BF122097AA45}">
      <dgm:prSet/>
      <dgm:spPr/>
      <dgm:t>
        <a:bodyPr/>
        <a:lstStyle/>
        <a:p>
          <a:endParaRPr lang="zh-CN" altLang="en-US"/>
        </a:p>
      </dgm:t>
    </dgm:pt>
    <dgm:pt modelId="{4A0D2628-B968-41FB-8129-80DC7DE53320}" type="sibTrans" cxnId="{2BFFD5EE-C38F-4E63-B10C-BF122097AA45}">
      <dgm:prSet/>
      <dgm:spPr/>
      <dgm:t>
        <a:bodyPr/>
        <a:lstStyle/>
        <a:p>
          <a:endParaRPr lang="zh-CN" altLang="en-US"/>
        </a:p>
      </dgm:t>
    </dgm:pt>
    <dgm:pt modelId="{8E5E74EA-A086-460B-9C47-C5133B743BDB}" type="pres">
      <dgm:prSet presAssocID="{1E46E73C-4B59-4A84-95F4-88CBCF462BDD}" presName="linear" presStyleCnt="0">
        <dgm:presLayoutVars>
          <dgm:animLvl val="lvl"/>
          <dgm:resizeHandles val="exact"/>
        </dgm:presLayoutVars>
      </dgm:prSet>
      <dgm:spPr/>
      <dgm:t>
        <a:bodyPr/>
        <a:lstStyle/>
        <a:p>
          <a:endParaRPr lang="zh-CN" altLang="en-US"/>
        </a:p>
      </dgm:t>
    </dgm:pt>
    <dgm:pt modelId="{E8C5F6C6-9510-4B9D-AB68-A8841DE1DA17}" type="pres">
      <dgm:prSet presAssocID="{3BD4145D-39B4-44F9-BAAD-90065304E517}" presName="parentText" presStyleLbl="node1" presStyleIdx="0" presStyleCnt="1">
        <dgm:presLayoutVars>
          <dgm:chMax val="0"/>
          <dgm:bulletEnabled val="1"/>
        </dgm:presLayoutVars>
      </dgm:prSet>
      <dgm:spPr/>
      <dgm:t>
        <a:bodyPr/>
        <a:lstStyle/>
        <a:p>
          <a:endParaRPr lang="zh-CN" altLang="en-US"/>
        </a:p>
      </dgm:t>
    </dgm:pt>
  </dgm:ptLst>
  <dgm:cxnLst>
    <dgm:cxn modelId="{15B29229-7957-4259-8334-76FB8926BFEA}" type="presOf" srcId="{1E46E73C-4B59-4A84-95F4-88CBCF462BDD}" destId="{8E5E74EA-A086-460B-9C47-C5133B743BDB}" srcOrd="0" destOrd="0" presId="urn:microsoft.com/office/officeart/2005/8/layout/vList2"/>
    <dgm:cxn modelId="{2BFFD5EE-C38F-4E63-B10C-BF122097AA45}" srcId="{1E46E73C-4B59-4A84-95F4-88CBCF462BDD}" destId="{3BD4145D-39B4-44F9-BAAD-90065304E517}" srcOrd="0" destOrd="0" parTransId="{04EDD46A-97A9-47EC-B4EA-0AEE8B9964E5}" sibTransId="{4A0D2628-B968-41FB-8129-80DC7DE53320}"/>
    <dgm:cxn modelId="{DF9ABB85-7A9A-418F-81CE-367DBC378B91}" type="presOf" srcId="{3BD4145D-39B4-44F9-BAAD-90065304E517}" destId="{E8C5F6C6-9510-4B9D-AB68-A8841DE1DA17}" srcOrd="0" destOrd="0" presId="urn:microsoft.com/office/officeart/2005/8/layout/vList2"/>
    <dgm:cxn modelId="{9A3BEFAD-FCDB-4693-A12C-B5FEAED2BA03}" type="presParOf" srcId="{8E5E74EA-A086-460B-9C47-C5133B743BDB}" destId="{E8C5F6C6-9510-4B9D-AB68-A8841DE1DA17}"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0C548AF-709B-496A-85FE-426BD11968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31F8184E-839C-4A2B-ACC0-EC3842572AEB}">
      <dgm:prSet>
        <dgm:style>
          <a:lnRef idx="1">
            <a:schemeClr val="accent5"/>
          </a:lnRef>
          <a:fillRef idx="3">
            <a:schemeClr val="accent5"/>
          </a:fillRef>
          <a:effectRef idx="2">
            <a:schemeClr val="accent5"/>
          </a:effectRef>
          <a:fontRef idx="minor">
            <a:schemeClr val="lt1"/>
          </a:fontRef>
        </dgm:style>
      </dgm:prSet>
      <dgm:spPr/>
      <dgm:t>
        <a:bodyPr/>
        <a:lstStyle/>
        <a:p>
          <a:pPr rtl="0"/>
          <a:r>
            <a:rPr lang="zh-CN" dirty="0" smtClean="0"/>
            <a:t>实验研究是通过有意识地改变某种因素，观察其他因素是否随之发生变化。实验分组时，注意实验组和对照组情况基本相当，如性别、年龄、学习成绩、上课时间等。</a:t>
          </a:r>
          <a:endParaRPr lang="zh-CN" dirty="0"/>
        </a:p>
      </dgm:t>
    </dgm:pt>
    <dgm:pt modelId="{D791073F-6BD5-4473-B97B-642379730ABF}" type="parTrans" cxnId="{19882B81-5469-4A4D-A10C-F3E943A5375B}">
      <dgm:prSet/>
      <dgm:spPr/>
      <dgm:t>
        <a:bodyPr/>
        <a:lstStyle/>
        <a:p>
          <a:endParaRPr lang="zh-CN" altLang="en-US"/>
        </a:p>
      </dgm:t>
    </dgm:pt>
    <dgm:pt modelId="{4FC54F7F-5272-45A5-AE04-0C3A1567E8CD}" type="sibTrans" cxnId="{19882B81-5469-4A4D-A10C-F3E943A5375B}">
      <dgm:prSet/>
      <dgm:spPr/>
      <dgm:t>
        <a:bodyPr/>
        <a:lstStyle/>
        <a:p>
          <a:endParaRPr lang="zh-CN" altLang="en-US"/>
        </a:p>
      </dgm:t>
    </dgm:pt>
    <dgm:pt modelId="{EFA19203-6194-49DD-96CA-535CA1C9CB1F}" type="pres">
      <dgm:prSet presAssocID="{F0C548AF-709B-496A-85FE-426BD1196842}" presName="linear" presStyleCnt="0">
        <dgm:presLayoutVars>
          <dgm:animLvl val="lvl"/>
          <dgm:resizeHandles val="exact"/>
        </dgm:presLayoutVars>
      </dgm:prSet>
      <dgm:spPr/>
      <dgm:t>
        <a:bodyPr/>
        <a:lstStyle/>
        <a:p>
          <a:endParaRPr lang="zh-CN" altLang="en-US"/>
        </a:p>
      </dgm:t>
    </dgm:pt>
    <dgm:pt modelId="{A7FA503B-40BD-4A0A-B3F1-0759B3AFBB79}" type="pres">
      <dgm:prSet presAssocID="{31F8184E-839C-4A2B-ACC0-EC3842572AEB}" presName="parentText" presStyleLbl="node1" presStyleIdx="0" presStyleCnt="1">
        <dgm:presLayoutVars>
          <dgm:chMax val="0"/>
          <dgm:bulletEnabled val="1"/>
        </dgm:presLayoutVars>
      </dgm:prSet>
      <dgm:spPr/>
      <dgm:t>
        <a:bodyPr/>
        <a:lstStyle/>
        <a:p>
          <a:endParaRPr lang="zh-CN" altLang="en-US"/>
        </a:p>
      </dgm:t>
    </dgm:pt>
  </dgm:ptLst>
  <dgm:cxnLst>
    <dgm:cxn modelId="{B7F33DFB-4C66-41F9-AC4B-7637412EE83F}" type="presOf" srcId="{F0C548AF-709B-496A-85FE-426BD1196842}" destId="{EFA19203-6194-49DD-96CA-535CA1C9CB1F}" srcOrd="0" destOrd="0" presId="urn:microsoft.com/office/officeart/2005/8/layout/vList2"/>
    <dgm:cxn modelId="{19882B81-5469-4A4D-A10C-F3E943A5375B}" srcId="{F0C548AF-709B-496A-85FE-426BD1196842}" destId="{31F8184E-839C-4A2B-ACC0-EC3842572AEB}" srcOrd="0" destOrd="0" parTransId="{D791073F-6BD5-4473-B97B-642379730ABF}" sibTransId="{4FC54F7F-5272-45A5-AE04-0C3A1567E8CD}"/>
    <dgm:cxn modelId="{7DEC3D2F-5C31-4D03-9C05-8327AC374084}" type="presOf" srcId="{31F8184E-839C-4A2B-ACC0-EC3842572AEB}" destId="{A7FA503B-40BD-4A0A-B3F1-0759B3AFBB79}" srcOrd="0" destOrd="0" presId="urn:microsoft.com/office/officeart/2005/8/layout/vList2"/>
    <dgm:cxn modelId="{242453C6-8502-472B-AC3E-E1520E405A42}" type="presParOf" srcId="{EFA19203-6194-49DD-96CA-535CA1C9CB1F}" destId="{A7FA503B-40BD-4A0A-B3F1-0759B3AFBB79}"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0614890-C3B3-4B0C-AD3E-323B9231074A}"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zh-CN" altLang="en-US"/>
        </a:p>
      </dgm:t>
    </dgm:pt>
    <dgm:pt modelId="{546CC33D-A2E8-4518-A30D-D52EFBCDE7A7}">
      <dgm:prSet/>
      <dgm:spPr/>
      <dgm:t>
        <a:bodyPr/>
        <a:lstStyle/>
        <a:p>
          <a:pPr rtl="0"/>
          <a:r>
            <a:rPr lang="zh-CN" b="1" dirty="0" smtClean="0"/>
            <a:t>质化与量化两种方法相互补充、相辅相成。</a:t>
          </a:r>
          <a:endParaRPr lang="en-US" b="1" dirty="0"/>
        </a:p>
      </dgm:t>
    </dgm:pt>
    <dgm:pt modelId="{75844772-D858-4A2A-B79A-E900EAF4713D}" type="parTrans" cxnId="{AF41A940-200A-4857-9588-954997A5194F}">
      <dgm:prSet/>
      <dgm:spPr/>
      <dgm:t>
        <a:bodyPr/>
        <a:lstStyle/>
        <a:p>
          <a:endParaRPr lang="zh-CN" altLang="en-US"/>
        </a:p>
      </dgm:t>
    </dgm:pt>
    <dgm:pt modelId="{9FDDD2FA-3BE0-43A1-BBD1-FD4642F60914}" type="sibTrans" cxnId="{AF41A940-200A-4857-9588-954997A5194F}">
      <dgm:prSet/>
      <dgm:spPr/>
      <dgm:t>
        <a:bodyPr/>
        <a:lstStyle/>
        <a:p>
          <a:endParaRPr lang="zh-CN" altLang="en-US"/>
        </a:p>
      </dgm:t>
    </dgm:pt>
    <dgm:pt modelId="{0A0C3739-991B-4481-92CE-52478642BD48}">
      <dgm:prSet/>
      <dgm:spPr/>
      <dgm:t>
        <a:bodyPr/>
        <a:lstStyle/>
        <a:p>
          <a:pPr rtl="0"/>
          <a:r>
            <a:rPr lang="zh-CN" b="1" dirty="0" smtClean="0"/>
            <a:t>方法始终为研究目的服务，换言之，</a:t>
          </a:r>
          <a:r>
            <a:rPr lang="zh-CN" b="1" u="sng" dirty="0" smtClean="0"/>
            <a:t>研究目的决定研究方法，研究方法决定研究结果</a:t>
          </a:r>
          <a:r>
            <a:rPr lang="zh-CN" b="1" dirty="0" smtClean="0"/>
            <a:t>。</a:t>
          </a:r>
          <a:endParaRPr lang="zh-CN" dirty="0"/>
        </a:p>
      </dgm:t>
    </dgm:pt>
    <dgm:pt modelId="{401E9449-C023-4EF8-8723-AD05E657719D}" type="parTrans" cxnId="{153AD008-77BE-4BEF-8FDC-B82E537FF1E9}">
      <dgm:prSet/>
      <dgm:spPr/>
      <dgm:t>
        <a:bodyPr/>
        <a:lstStyle/>
        <a:p>
          <a:endParaRPr lang="zh-CN" altLang="en-US"/>
        </a:p>
      </dgm:t>
    </dgm:pt>
    <dgm:pt modelId="{8F68CB75-A97F-433A-AC54-5AD510899A57}" type="sibTrans" cxnId="{153AD008-77BE-4BEF-8FDC-B82E537FF1E9}">
      <dgm:prSet/>
      <dgm:spPr/>
      <dgm:t>
        <a:bodyPr/>
        <a:lstStyle/>
        <a:p>
          <a:endParaRPr lang="zh-CN" altLang="en-US"/>
        </a:p>
      </dgm:t>
    </dgm:pt>
    <dgm:pt modelId="{825FF7FE-CE93-45D0-9202-A1EAA1F846B2}" type="pres">
      <dgm:prSet presAssocID="{90614890-C3B3-4B0C-AD3E-323B9231074A}" presName="linearFlow" presStyleCnt="0">
        <dgm:presLayoutVars>
          <dgm:dir/>
          <dgm:resizeHandles val="exact"/>
        </dgm:presLayoutVars>
      </dgm:prSet>
      <dgm:spPr/>
      <dgm:t>
        <a:bodyPr/>
        <a:lstStyle/>
        <a:p>
          <a:endParaRPr lang="zh-CN" altLang="en-US"/>
        </a:p>
      </dgm:t>
    </dgm:pt>
    <dgm:pt modelId="{04A4A9CA-C5EE-4440-A738-EF0AC93E8378}" type="pres">
      <dgm:prSet presAssocID="{546CC33D-A2E8-4518-A30D-D52EFBCDE7A7}" presName="composite" presStyleCnt="0"/>
      <dgm:spPr/>
    </dgm:pt>
    <dgm:pt modelId="{A1802CAF-C4B3-4683-A134-33CF9FABC83D}" type="pres">
      <dgm:prSet presAssocID="{546CC33D-A2E8-4518-A30D-D52EFBCDE7A7}" presName="imgShp" presStyleLbl="fgImgPlace1" presStyleIdx="0" presStyleCnt="2" custLinFactNeighborX="-1254" custLinFactNeighborY="2468"/>
      <dgm:spPr>
        <a:blipFill rotWithShape="0">
          <a:blip xmlns:r="http://schemas.openxmlformats.org/officeDocument/2006/relationships" r:embed="rId1"/>
          <a:stretch>
            <a:fillRect/>
          </a:stretch>
        </a:blipFill>
      </dgm:spPr>
      <dgm:t>
        <a:bodyPr/>
        <a:lstStyle/>
        <a:p>
          <a:endParaRPr lang="zh-CN" altLang="en-US"/>
        </a:p>
      </dgm:t>
    </dgm:pt>
    <dgm:pt modelId="{5DC160CC-020B-4020-B9CA-E633B32984F7}" type="pres">
      <dgm:prSet presAssocID="{546CC33D-A2E8-4518-A30D-D52EFBCDE7A7}" presName="txShp" presStyleLbl="node1" presStyleIdx="0" presStyleCnt="2" custLinFactNeighborX="30" custLinFactNeighborY="-953">
        <dgm:presLayoutVars>
          <dgm:bulletEnabled val="1"/>
        </dgm:presLayoutVars>
      </dgm:prSet>
      <dgm:spPr/>
      <dgm:t>
        <a:bodyPr/>
        <a:lstStyle/>
        <a:p>
          <a:endParaRPr lang="zh-CN" altLang="en-US"/>
        </a:p>
      </dgm:t>
    </dgm:pt>
    <dgm:pt modelId="{0166634E-34C6-4EFB-AAF5-A5A9366717B8}" type="pres">
      <dgm:prSet presAssocID="{9FDDD2FA-3BE0-43A1-BBD1-FD4642F60914}" presName="spacing" presStyleCnt="0"/>
      <dgm:spPr/>
    </dgm:pt>
    <dgm:pt modelId="{F9399D2D-E35D-4C93-8200-B928BA3A987C}" type="pres">
      <dgm:prSet presAssocID="{0A0C3739-991B-4481-92CE-52478642BD48}" presName="composite" presStyleCnt="0"/>
      <dgm:spPr/>
    </dgm:pt>
    <dgm:pt modelId="{93DD2D38-37E5-44A3-986D-23E14CE6BBE1}" type="pres">
      <dgm:prSet presAssocID="{0A0C3739-991B-4481-92CE-52478642BD48}" presName="imgShp" presStyleLbl="fgImgPlace1" presStyleIdx="1" presStyleCnt="2"/>
      <dgm:spPr>
        <a:blipFill rotWithShape="0">
          <a:blip xmlns:r="http://schemas.openxmlformats.org/officeDocument/2006/relationships" r:embed="rId2"/>
          <a:stretch>
            <a:fillRect/>
          </a:stretch>
        </a:blipFill>
      </dgm:spPr>
      <dgm:t>
        <a:bodyPr/>
        <a:lstStyle/>
        <a:p>
          <a:endParaRPr lang="zh-CN" altLang="en-US"/>
        </a:p>
      </dgm:t>
    </dgm:pt>
    <dgm:pt modelId="{70C92F64-0E61-4F83-B4E7-9A2E2825A011}" type="pres">
      <dgm:prSet presAssocID="{0A0C3739-991B-4481-92CE-52478642BD48}" presName="txShp" presStyleLbl="node1" presStyleIdx="1" presStyleCnt="2">
        <dgm:presLayoutVars>
          <dgm:bulletEnabled val="1"/>
        </dgm:presLayoutVars>
      </dgm:prSet>
      <dgm:spPr/>
      <dgm:t>
        <a:bodyPr/>
        <a:lstStyle/>
        <a:p>
          <a:endParaRPr lang="zh-CN" altLang="en-US"/>
        </a:p>
      </dgm:t>
    </dgm:pt>
  </dgm:ptLst>
  <dgm:cxnLst>
    <dgm:cxn modelId="{5E67D826-B564-481C-942B-C25E007EF510}" type="presOf" srcId="{90614890-C3B3-4B0C-AD3E-323B9231074A}" destId="{825FF7FE-CE93-45D0-9202-A1EAA1F846B2}" srcOrd="0" destOrd="0" presId="urn:microsoft.com/office/officeart/2005/8/layout/vList3#2"/>
    <dgm:cxn modelId="{AF41A940-200A-4857-9588-954997A5194F}" srcId="{90614890-C3B3-4B0C-AD3E-323B9231074A}" destId="{546CC33D-A2E8-4518-A30D-D52EFBCDE7A7}" srcOrd="0" destOrd="0" parTransId="{75844772-D858-4A2A-B79A-E900EAF4713D}" sibTransId="{9FDDD2FA-3BE0-43A1-BBD1-FD4642F60914}"/>
    <dgm:cxn modelId="{2384D68B-DCC7-4369-8309-6B29E5626BAE}" type="presOf" srcId="{546CC33D-A2E8-4518-A30D-D52EFBCDE7A7}" destId="{5DC160CC-020B-4020-B9CA-E633B32984F7}" srcOrd="0" destOrd="0" presId="urn:microsoft.com/office/officeart/2005/8/layout/vList3#2"/>
    <dgm:cxn modelId="{B3EE89AF-AF3F-4BC3-B397-DCC6FF1313A1}" type="presOf" srcId="{0A0C3739-991B-4481-92CE-52478642BD48}" destId="{70C92F64-0E61-4F83-B4E7-9A2E2825A011}" srcOrd="0" destOrd="0" presId="urn:microsoft.com/office/officeart/2005/8/layout/vList3#2"/>
    <dgm:cxn modelId="{153AD008-77BE-4BEF-8FDC-B82E537FF1E9}" srcId="{90614890-C3B3-4B0C-AD3E-323B9231074A}" destId="{0A0C3739-991B-4481-92CE-52478642BD48}" srcOrd="1" destOrd="0" parTransId="{401E9449-C023-4EF8-8723-AD05E657719D}" sibTransId="{8F68CB75-A97F-433A-AC54-5AD510899A57}"/>
    <dgm:cxn modelId="{C9F39D76-DB01-460C-8C8A-F24C90F2CDC5}" type="presParOf" srcId="{825FF7FE-CE93-45D0-9202-A1EAA1F846B2}" destId="{04A4A9CA-C5EE-4440-A738-EF0AC93E8378}" srcOrd="0" destOrd="0" presId="urn:microsoft.com/office/officeart/2005/8/layout/vList3#2"/>
    <dgm:cxn modelId="{A87966B7-7EEC-4306-9878-476A3D3BC67F}" type="presParOf" srcId="{04A4A9CA-C5EE-4440-A738-EF0AC93E8378}" destId="{A1802CAF-C4B3-4683-A134-33CF9FABC83D}" srcOrd="0" destOrd="0" presId="urn:microsoft.com/office/officeart/2005/8/layout/vList3#2"/>
    <dgm:cxn modelId="{F080EC9B-B6F4-4CD3-A30D-E3D9CB44FF44}" type="presParOf" srcId="{04A4A9CA-C5EE-4440-A738-EF0AC93E8378}" destId="{5DC160CC-020B-4020-B9CA-E633B32984F7}" srcOrd="1" destOrd="0" presId="urn:microsoft.com/office/officeart/2005/8/layout/vList3#2"/>
    <dgm:cxn modelId="{D08EABB9-317D-48E1-B2F1-47821C15004B}" type="presParOf" srcId="{825FF7FE-CE93-45D0-9202-A1EAA1F846B2}" destId="{0166634E-34C6-4EFB-AAF5-A5A9366717B8}" srcOrd="1" destOrd="0" presId="urn:microsoft.com/office/officeart/2005/8/layout/vList3#2"/>
    <dgm:cxn modelId="{33220804-D112-4DB0-A4A3-D9787FAF830E}" type="presParOf" srcId="{825FF7FE-CE93-45D0-9202-A1EAA1F846B2}" destId="{F9399D2D-E35D-4C93-8200-B928BA3A987C}" srcOrd="2" destOrd="0" presId="urn:microsoft.com/office/officeart/2005/8/layout/vList3#2"/>
    <dgm:cxn modelId="{7C897DF0-4FA6-4762-B531-E20F6B2A18BA}" type="presParOf" srcId="{F9399D2D-E35D-4C93-8200-B928BA3A987C}" destId="{93DD2D38-37E5-44A3-986D-23E14CE6BBE1}" srcOrd="0" destOrd="0" presId="urn:microsoft.com/office/officeart/2005/8/layout/vList3#2"/>
    <dgm:cxn modelId="{97EC5661-06CE-4002-B563-ED29462525E0}" type="presParOf" srcId="{F9399D2D-E35D-4C93-8200-B928BA3A987C}" destId="{70C92F64-0E61-4F83-B4E7-9A2E2825A011}" srcOrd="1" destOrd="0" presId="urn:microsoft.com/office/officeart/2005/8/layout/vList3#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9C8CF82-5B92-4C8A-A7EF-8C026A067F05}"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zh-CN" altLang="en-US"/>
        </a:p>
      </dgm:t>
    </dgm:pt>
    <dgm:pt modelId="{527986D2-61CC-424D-8EAD-F333A39F0412}">
      <dgm:prSet/>
      <dgm:spPr/>
      <dgm:t>
        <a:bodyPr/>
        <a:lstStyle/>
        <a:p>
          <a:pPr rtl="0"/>
          <a:r>
            <a:rPr lang="zh-CN" dirty="0" smtClean="0"/>
            <a:t>韩宝成</a:t>
          </a:r>
          <a:r>
            <a:rPr lang="en-US" dirty="0" smtClean="0"/>
            <a:t>. </a:t>
          </a:r>
          <a:r>
            <a:rPr lang="zh-CN" dirty="0" smtClean="0"/>
            <a:t>外语教学科研中的统计方法</a:t>
          </a:r>
          <a:r>
            <a:rPr lang="en-US" dirty="0" smtClean="0"/>
            <a:t>, </a:t>
          </a:r>
          <a:r>
            <a:rPr lang="zh-CN" dirty="0" smtClean="0"/>
            <a:t>北京：外语教学与研究出版社，</a:t>
          </a:r>
          <a:r>
            <a:rPr lang="en-US" dirty="0" smtClean="0"/>
            <a:t>2007.</a:t>
          </a:r>
          <a:endParaRPr lang="zh-CN" dirty="0"/>
        </a:p>
      </dgm:t>
    </dgm:pt>
    <dgm:pt modelId="{360EB731-8BAE-45D3-B995-873D6B1A25AE}" type="parTrans" cxnId="{06033A94-4535-4FD8-81AC-36AC92DFC7E2}">
      <dgm:prSet/>
      <dgm:spPr/>
      <dgm:t>
        <a:bodyPr/>
        <a:lstStyle/>
        <a:p>
          <a:endParaRPr lang="zh-CN" altLang="en-US"/>
        </a:p>
      </dgm:t>
    </dgm:pt>
    <dgm:pt modelId="{8392FCB5-5BBD-4142-90E7-4FC5C3431259}" type="sibTrans" cxnId="{06033A94-4535-4FD8-81AC-36AC92DFC7E2}">
      <dgm:prSet/>
      <dgm:spPr/>
      <dgm:t>
        <a:bodyPr/>
        <a:lstStyle/>
        <a:p>
          <a:endParaRPr lang="zh-CN" altLang="en-US"/>
        </a:p>
      </dgm:t>
    </dgm:pt>
    <dgm:pt modelId="{28EA307A-7057-492D-82E6-3896DCC3F170}">
      <dgm:prSet/>
      <dgm:spPr/>
      <dgm:t>
        <a:bodyPr/>
        <a:lstStyle/>
        <a:p>
          <a:pPr rtl="0"/>
          <a:r>
            <a:rPr lang="zh-CN" dirty="0" smtClean="0"/>
            <a:t>秦晓晴</a:t>
          </a:r>
          <a:r>
            <a:rPr lang="en-US" dirty="0" smtClean="0"/>
            <a:t>. </a:t>
          </a:r>
          <a:r>
            <a:rPr lang="zh-CN" dirty="0" smtClean="0"/>
            <a:t>外语教学研究中的定量数据分析</a:t>
          </a:r>
          <a:r>
            <a:rPr lang="en-US" dirty="0" smtClean="0"/>
            <a:t>,</a:t>
          </a:r>
          <a:r>
            <a:rPr lang="zh-CN" dirty="0" smtClean="0"/>
            <a:t>武汉：华中科技大学出版社，</a:t>
          </a:r>
          <a:r>
            <a:rPr lang="en-US" dirty="0" smtClean="0"/>
            <a:t>2004.</a:t>
          </a:r>
          <a:endParaRPr lang="zh-CN" dirty="0"/>
        </a:p>
      </dgm:t>
    </dgm:pt>
    <dgm:pt modelId="{2DE454CB-F056-4B71-9302-2739A846C6E5}" type="parTrans" cxnId="{7A67F424-4926-4117-9FC8-AC4CF7D5BBA6}">
      <dgm:prSet/>
      <dgm:spPr/>
      <dgm:t>
        <a:bodyPr/>
        <a:lstStyle/>
        <a:p>
          <a:endParaRPr lang="zh-CN" altLang="en-US"/>
        </a:p>
      </dgm:t>
    </dgm:pt>
    <dgm:pt modelId="{CFE9E619-EAA0-475C-A151-D541A63B55EE}" type="sibTrans" cxnId="{7A67F424-4926-4117-9FC8-AC4CF7D5BBA6}">
      <dgm:prSet/>
      <dgm:spPr/>
      <dgm:t>
        <a:bodyPr/>
        <a:lstStyle/>
        <a:p>
          <a:endParaRPr lang="zh-CN" altLang="en-US"/>
        </a:p>
      </dgm:t>
    </dgm:pt>
    <dgm:pt modelId="{99997858-2557-4BFF-B368-7AE92B254499}">
      <dgm:prSet/>
      <dgm:spPr/>
      <dgm:t>
        <a:bodyPr/>
        <a:lstStyle/>
        <a:p>
          <a:pPr rtl="0"/>
          <a:r>
            <a:rPr lang="zh-CN" dirty="0" smtClean="0"/>
            <a:t>文秋芳</a:t>
          </a:r>
          <a:r>
            <a:rPr lang="en-US" dirty="0" smtClean="0"/>
            <a:t>. </a:t>
          </a:r>
          <a:r>
            <a:rPr lang="zh-CN" dirty="0" smtClean="0"/>
            <a:t>应用语言学研究方法与论文写作</a:t>
          </a:r>
          <a:r>
            <a:rPr lang="en-US" dirty="0" smtClean="0"/>
            <a:t>. </a:t>
          </a:r>
          <a:r>
            <a:rPr lang="zh-CN" dirty="0" smtClean="0"/>
            <a:t>北京：外语教学与研究出版社</a:t>
          </a:r>
          <a:r>
            <a:rPr lang="en-US" dirty="0" smtClean="0"/>
            <a:t>.2004. </a:t>
          </a:r>
          <a:endParaRPr lang="zh-CN" dirty="0"/>
        </a:p>
      </dgm:t>
    </dgm:pt>
    <dgm:pt modelId="{BE38E52F-B226-449D-9C31-A8C1FFE85FAB}" type="parTrans" cxnId="{B042B1A7-A833-4946-8AFE-013C89FDCD40}">
      <dgm:prSet/>
      <dgm:spPr/>
      <dgm:t>
        <a:bodyPr/>
        <a:lstStyle/>
        <a:p>
          <a:endParaRPr lang="zh-CN" altLang="en-US"/>
        </a:p>
      </dgm:t>
    </dgm:pt>
    <dgm:pt modelId="{933DAC45-02E1-4943-BCEA-1EFDB1F350D6}" type="sibTrans" cxnId="{B042B1A7-A833-4946-8AFE-013C89FDCD40}">
      <dgm:prSet/>
      <dgm:spPr/>
      <dgm:t>
        <a:bodyPr/>
        <a:lstStyle/>
        <a:p>
          <a:endParaRPr lang="zh-CN" altLang="en-US"/>
        </a:p>
      </dgm:t>
    </dgm:pt>
    <dgm:pt modelId="{54703039-630C-4B8A-97F4-D289EB7EA1C7}" type="pres">
      <dgm:prSet presAssocID="{69C8CF82-5B92-4C8A-A7EF-8C026A067F05}" presName="linearFlow" presStyleCnt="0">
        <dgm:presLayoutVars>
          <dgm:dir/>
          <dgm:resizeHandles val="exact"/>
        </dgm:presLayoutVars>
      </dgm:prSet>
      <dgm:spPr/>
      <dgm:t>
        <a:bodyPr/>
        <a:lstStyle/>
        <a:p>
          <a:endParaRPr lang="zh-CN" altLang="en-US"/>
        </a:p>
      </dgm:t>
    </dgm:pt>
    <dgm:pt modelId="{98679649-55AC-41DF-8894-E64F4259ABC2}" type="pres">
      <dgm:prSet presAssocID="{527986D2-61CC-424D-8EAD-F333A39F0412}" presName="composite" presStyleCnt="0"/>
      <dgm:spPr/>
    </dgm:pt>
    <dgm:pt modelId="{A8CFDB90-A251-46A2-8568-B95CB5AC7ECF}" type="pres">
      <dgm:prSet presAssocID="{527986D2-61CC-424D-8EAD-F333A39F0412}" presName="imgShp" presStyleLbl="fgImgPlace1" presStyleIdx="0" presStyleCnt="3" custLinFactNeighborX="3845" custLinFactNeighborY="5553"/>
      <dgm:spPr>
        <a:blipFill rotWithShape="0">
          <a:blip xmlns:r="http://schemas.openxmlformats.org/officeDocument/2006/relationships" r:embed="rId1"/>
          <a:stretch>
            <a:fillRect/>
          </a:stretch>
        </a:blipFill>
      </dgm:spPr>
      <dgm:t>
        <a:bodyPr/>
        <a:lstStyle/>
        <a:p>
          <a:endParaRPr lang="zh-CN" altLang="en-US"/>
        </a:p>
      </dgm:t>
    </dgm:pt>
    <dgm:pt modelId="{C3892262-151C-4A34-BC7B-80B9D19550A5}" type="pres">
      <dgm:prSet presAssocID="{527986D2-61CC-424D-8EAD-F333A39F0412}" presName="txShp" presStyleLbl="node1" presStyleIdx="0" presStyleCnt="3">
        <dgm:presLayoutVars>
          <dgm:bulletEnabled val="1"/>
        </dgm:presLayoutVars>
      </dgm:prSet>
      <dgm:spPr/>
      <dgm:t>
        <a:bodyPr/>
        <a:lstStyle/>
        <a:p>
          <a:endParaRPr lang="zh-CN" altLang="en-US"/>
        </a:p>
      </dgm:t>
    </dgm:pt>
    <dgm:pt modelId="{B5F1C3EB-7371-4ACC-9177-2C0888DACC5A}" type="pres">
      <dgm:prSet presAssocID="{8392FCB5-5BBD-4142-90E7-4FC5C3431259}" presName="spacing" presStyleCnt="0"/>
      <dgm:spPr/>
    </dgm:pt>
    <dgm:pt modelId="{384F8CB2-C7F6-4E6C-B854-9944218B4861}" type="pres">
      <dgm:prSet presAssocID="{28EA307A-7057-492D-82E6-3896DCC3F170}" presName="composite" presStyleCnt="0"/>
      <dgm:spPr/>
    </dgm:pt>
    <dgm:pt modelId="{02316FF7-7A69-4173-999C-25A78643AC3E}" type="pres">
      <dgm:prSet presAssocID="{28EA307A-7057-492D-82E6-3896DCC3F170}" presName="imgShp" presStyleLbl="fgImgPlace1" presStyleIdx="1" presStyleCnt="3" custLinFactNeighborX="-8897" custLinFactNeighborY="-3501"/>
      <dgm:spPr>
        <a:blipFill rotWithShape="0">
          <a:blip xmlns:r="http://schemas.openxmlformats.org/officeDocument/2006/relationships" r:embed="rId2"/>
          <a:stretch>
            <a:fillRect/>
          </a:stretch>
        </a:blipFill>
      </dgm:spPr>
      <dgm:t>
        <a:bodyPr/>
        <a:lstStyle/>
        <a:p>
          <a:endParaRPr lang="zh-CN" altLang="en-US"/>
        </a:p>
      </dgm:t>
    </dgm:pt>
    <dgm:pt modelId="{F17868BC-8B97-45B3-9DA9-5A423323D5B4}" type="pres">
      <dgm:prSet presAssocID="{28EA307A-7057-492D-82E6-3896DCC3F170}" presName="txShp" presStyleLbl="node1" presStyleIdx="1" presStyleCnt="3">
        <dgm:presLayoutVars>
          <dgm:bulletEnabled val="1"/>
        </dgm:presLayoutVars>
      </dgm:prSet>
      <dgm:spPr/>
      <dgm:t>
        <a:bodyPr/>
        <a:lstStyle/>
        <a:p>
          <a:endParaRPr lang="zh-CN" altLang="en-US"/>
        </a:p>
      </dgm:t>
    </dgm:pt>
    <dgm:pt modelId="{50FA09D2-BAFC-42C1-811D-DDE29843AE3C}" type="pres">
      <dgm:prSet presAssocID="{CFE9E619-EAA0-475C-A151-D541A63B55EE}" presName="spacing" presStyleCnt="0"/>
      <dgm:spPr/>
    </dgm:pt>
    <dgm:pt modelId="{C51782B6-B41F-4FC1-9182-E652D9ED12DF}" type="pres">
      <dgm:prSet presAssocID="{99997858-2557-4BFF-B368-7AE92B254499}" presName="composite" presStyleCnt="0"/>
      <dgm:spPr/>
    </dgm:pt>
    <dgm:pt modelId="{24701B43-FEEB-4DBC-A4B1-B0C878200CEE}" type="pres">
      <dgm:prSet presAssocID="{99997858-2557-4BFF-B368-7AE92B254499}" presName="imgShp" presStyleLbl="fgImgPlace1" presStyleIdx="2" presStyleCnt="3"/>
      <dgm:spPr>
        <a:blipFill rotWithShape="0">
          <a:blip xmlns:r="http://schemas.openxmlformats.org/officeDocument/2006/relationships" r:embed="rId3"/>
          <a:stretch>
            <a:fillRect/>
          </a:stretch>
        </a:blipFill>
      </dgm:spPr>
    </dgm:pt>
    <dgm:pt modelId="{729324F6-0FE9-4149-A993-DD0EB7D61FDA}" type="pres">
      <dgm:prSet presAssocID="{99997858-2557-4BFF-B368-7AE92B254499}" presName="txShp" presStyleLbl="node1" presStyleIdx="2" presStyleCnt="3">
        <dgm:presLayoutVars>
          <dgm:bulletEnabled val="1"/>
        </dgm:presLayoutVars>
      </dgm:prSet>
      <dgm:spPr/>
      <dgm:t>
        <a:bodyPr/>
        <a:lstStyle/>
        <a:p>
          <a:endParaRPr lang="zh-CN" altLang="en-US"/>
        </a:p>
      </dgm:t>
    </dgm:pt>
  </dgm:ptLst>
  <dgm:cxnLst>
    <dgm:cxn modelId="{05089835-5E58-4DE7-B9E5-340816A52886}" type="presOf" srcId="{28EA307A-7057-492D-82E6-3896DCC3F170}" destId="{F17868BC-8B97-45B3-9DA9-5A423323D5B4}" srcOrd="0" destOrd="0" presId="urn:microsoft.com/office/officeart/2005/8/layout/vList3#3"/>
    <dgm:cxn modelId="{06033A94-4535-4FD8-81AC-36AC92DFC7E2}" srcId="{69C8CF82-5B92-4C8A-A7EF-8C026A067F05}" destId="{527986D2-61CC-424D-8EAD-F333A39F0412}" srcOrd="0" destOrd="0" parTransId="{360EB731-8BAE-45D3-B995-873D6B1A25AE}" sibTransId="{8392FCB5-5BBD-4142-90E7-4FC5C3431259}"/>
    <dgm:cxn modelId="{1D1AF5D7-8542-4A03-8EAA-4CF37177BB68}" type="presOf" srcId="{527986D2-61CC-424D-8EAD-F333A39F0412}" destId="{C3892262-151C-4A34-BC7B-80B9D19550A5}" srcOrd="0" destOrd="0" presId="urn:microsoft.com/office/officeart/2005/8/layout/vList3#3"/>
    <dgm:cxn modelId="{D6BDCB5D-C673-4088-8AC0-80E9847065B1}" type="presOf" srcId="{99997858-2557-4BFF-B368-7AE92B254499}" destId="{729324F6-0FE9-4149-A993-DD0EB7D61FDA}" srcOrd="0" destOrd="0" presId="urn:microsoft.com/office/officeart/2005/8/layout/vList3#3"/>
    <dgm:cxn modelId="{B042B1A7-A833-4946-8AFE-013C89FDCD40}" srcId="{69C8CF82-5B92-4C8A-A7EF-8C026A067F05}" destId="{99997858-2557-4BFF-B368-7AE92B254499}" srcOrd="2" destOrd="0" parTransId="{BE38E52F-B226-449D-9C31-A8C1FFE85FAB}" sibTransId="{933DAC45-02E1-4943-BCEA-1EFDB1F350D6}"/>
    <dgm:cxn modelId="{7A67F424-4926-4117-9FC8-AC4CF7D5BBA6}" srcId="{69C8CF82-5B92-4C8A-A7EF-8C026A067F05}" destId="{28EA307A-7057-492D-82E6-3896DCC3F170}" srcOrd="1" destOrd="0" parTransId="{2DE454CB-F056-4B71-9302-2739A846C6E5}" sibTransId="{CFE9E619-EAA0-475C-A151-D541A63B55EE}"/>
    <dgm:cxn modelId="{2DB95A8A-B4D9-4086-9C55-7581F8B8DD66}" type="presOf" srcId="{69C8CF82-5B92-4C8A-A7EF-8C026A067F05}" destId="{54703039-630C-4B8A-97F4-D289EB7EA1C7}" srcOrd="0" destOrd="0" presId="urn:microsoft.com/office/officeart/2005/8/layout/vList3#3"/>
    <dgm:cxn modelId="{802441E2-D4DA-4F43-BA91-F52ACBA40658}" type="presParOf" srcId="{54703039-630C-4B8A-97F4-D289EB7EA1C7}" destId="{98679649-55AC-41DF-8894-E64F4259ABC2}" srcOrd="0" destOrd="0" presId="urn:microsoft.com/office/officeart/2005/8/layout/vList3#3"/>
    <dgm:cxn modelId="{C606A5B8-3735-43BD-AB18-C581767036A2}" type="presParOf" srcId="{98679649-55AC-41DF-8894-E64F4259ABC2}" destId="{A8CFDB90-A251-46A2-8568-B95CB5AC7ECF}" srcOrd="0" destOrd="0" presId="urn:microsoft.com/office/officeart/2005/8/layout/vList3#3"/>
    <dgm:cxn modelId="{D979D283-A97F-4423-9F94-679494E774BB}" type="presParOf" srcId="{98679649-55AC-41DF-8894-E64F4259ABC2}" destId="{C3892262-151C-4A34-BC7B-80B9D19550A5}" srcOrd="1" destOrd="0" presId="urn:microsoft.com/office/officeart/2005/8/layout/vList3#3"/>
    <dgm:cxn modelId="{A44E25C0-F72D-478D-B3E4-372C778917B5}" type="presParOf" srcId="{54703039-630C-4B8A-97F4-D289EB7EA1C7}" destId="{B5F1C3EB-7371-4ACC-9177-2C0888DACC5A}" srcOrd="1" destOrd="0" presId="urn:microsoft.com/office/officeart/2005/8/layout/vList3#3"/>
    <dgm:cxn modelId="{AE40EBFE-1F2E-4C60-8197-D3FBF7FE6A1D}" type="presParOf" srcId="{54703039-630C-4B8A-97F4-D289EB7EA1C7}" destId="{384F8CB2-C7F6-4E6C-B854-9944218B4861}" srcOrd="2" destOrd="0" presId="urn:microsoft.com/office/officeart/2005/8/layout/vList3#3"/>
    <dgm:cxn modelId="{708D425B-1F6E-4541-A2E7-17B1E7B68CF9}" type="presParOf" srcId="{384F8CB2-C7F6-4E6C-B854-9944218B4861}" destId="{02316FF7-7A69-4173-999C-25A78643AC3E}" srcOrd="0" destOrd="0" presId="urn:microsoft.com/office/officeart/2005/8/layout/vList3#3"/>
    <dgm:cxn modelId="{8A97F14D-8A1F-4B23-97DF-E28AA4710A27}" type="presParOf" srcId="{384F8CB2-C7F6-4E6C-B854-9944218B4861}" destId="{F17868BC-8B97-45B3-9DA9-5A423323D5B4}" srcOrd="1" destOrd="0" presId="urn:microsoft.com/office/officeart/2005/8/layout/vList3#3"/>
    <dgm:cxn modelId="{1E967815-77B5-482A-9F01-1039F8C06B1C}" type="presParOf" srcId="{54703039-630C-4B8A-97F4-D289EB7EA1C7}" destId="{50FA09D2-BAFC-42C1-811D-DDE29843AE3C}" srcOrd="3" destOrd="0" presId="urn:microsoft.com/office/officeart/2005/8/layout/vList3#3"/>
    <dgm:cxn modelId="{CC626FD2-9F23-4BE0-B02E-9EDFD4C6FD29}" type="presParOf" srcId="{54703039-630C-4B8A-97F4-D289EB7EA1C7}" destId="{C51782B6-B41F-4FC1-9182-E652D9ED12DF}" srcOrd="4" destOrd="0" presId="urn:microsoft.com/office/officeart/2005/8/layout/vList3#3"/>
    <dgm:cxn modelId="{BDF2DFB2-A33C-4E81-912E-A1CD191BF1FD}" type="presParOf" srcId="{C51782B6-B41F-4FC1-9182-E652D9ED12DF}" destId="{24701B43-FEEB-4DBC-A4B1-B0C878200CEE}" srcOrd="0" destOrd="0" presId="urn:microsoft.com/office/officeart/2005/8/layout/vList3#3"/>
    <dgm:cxn modelId="{6D4A8A66-444B-47BD-B340-08CA4F926C10}" type="presParOf" srcId="{C51782B6-B41F-4FC1-9182-E652D9ED12DF}" destId="{729324F6-0FE9-4149-A993-DD0EB7D61FDA}"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ABF3CE5-A773-4E5C-A1C4-6968E2C5F36D}" type="doc">
      <dgm:prSet loTypeId="urn:microsoft.com/office/officeart/2005/8/layout/vList3#4" loCatId="list" qsTypeId="urn:microsoft.com/office/officeart/2005/8/quickstyle/simple1" qsCatId="simple" csTypeId="urn:microsoft.com/office/officeart/2005/8/colors/accent1_2" csCatId="accent1" phldr="1"/>
      <dgm:spPr/>
      <dgm:t>
        <a:bodyPr/>
        <a:lstStyle/>
        <a:p>
          <a:endParaRPr lang="zh-CN" altLang="en-US"/>
        </a:p>
      </dgm:t>
    </dgm:pt>
    <dgm:pt modelId="{10AC7C0E-CBD7-46E2-877C-71A48B7CB1AE}">
      <dgm:prSet/>
      <dgm:spPr/>
      <dgm:t>
        <a:bodyPr/>
        <a:lstStyle/>
        <a:p>
          <a:pPr rtl="0"/>
          <a:r>
            <a:rPr lang="zh-CN" dirty="0" smtClean="0"/>
            <a:t>杨鲁新等</a:t>
          </a:r>
          <a:r>
            <a:rPr lang="en-US" dirty="0" smtClean="0"/>
            <a:t>.</a:t>
          </a:r>
          <a:r>
            <a:rPr lang="zh-CN" dirty="0" smtClean="0"/>
            <a:t>应用语言学中的质性研究与分析</a:t>
          </a:r>
          <a:r>
            <a:rPr lang="en-US" dirty="0" smtClean="0"/>
            <a:t>.</a:t>
          </a:r>
          <a:r>
            <a:rPr lang="zh-CN" dirty="0" smtClean="0"/>
            <a:t>北京：外语教学与研究出版社</a:t>
          </a:r>
          <a:r>
            <a:rPr lang="en-US" altLang="zh-CN" dirty="0" smtClean="0"/>
            <a:t>, </a:t>
          </a:r>
          <a:r>
            <a:rPr lang="en-US" dirty="0" smtClean="0"/>
            <a:t>2013. </a:t>
          </a:r>
          <a:endParaRPr lang="zh-CN" dirty="0"/>
        </a:p>
      </dgm:t>
    </dgm:pt>
    <dgm:pt modelId="{2007E80E-6D9A-46A4-85BA-0EE7C4467BD0}" type="parTrans" cxnId="{9592BC15-9C42-42B9-B1AA-81E039B600AD}">
      <dgm:prSet/>
      <dgm:spPr/>
      <dgm:t>
        <a:bodyPr/>
        <a:lstStyle/>
        <a:p>
          <a:endParaRPr lang="zh-CN" altLang="en-US"/>
        </a:p>
      </dgm:t>
    </dgm:pt>
    <dgm:pt modelId="{807C0793-FDE0-4BFB-B697-64B0237B02B3}" type="sibTrans" cxnId="{9592BC15-9C42-42B9-B1AA-81E039B600AD}">
      <dgm:prSet/>
      <dgm:spPr/>
      <dgm:t>
        <a:bodyPr/>
        <a:lstStyle/>
        <a:p>
          <a:endParaRPr lang="zh-CN" altLang="en-US"/>
        </a:p>
      </dgm:t>
    </dgm:pt>
    <dgm:pt modelId="{BD0B86F8-177A-423B-9281-12ED95B6EFDC}">
      <dgm:prSet/>
      <dgm:spPr/>
      <dgm:t>
        <a:bodyPr/>
        <a:lstStyle/>
        <a:p>
          <a:pPr rtl="0"/>
          <a:r>
            <a:rPr lang="en-US" dirty="0" err="1" smtClean="0"/>
            <a:t>Seliger</a:t>
          </a:r>
          <a:r>
            <a:rPr lang="en-US" dirty="0" smtClean="0"/>
            <a:t> H.W. &amp; E. </a:t>
          </a:r>
          <a:r>
            <a:rPr lang="en-US" dirty="0" err="1" smtClean="0"/>
            <a:t>Shohamy</a:t>
          </a:r>
          <a:r>
            <a:rPr lang="en-US" dirty="0" smtClean="0"/>
            <a:t>. </a:t>
          </a:r>
          <a:r>
            <a:rPr lang="en-US" i="1" dirty="0" smtClean="0"/>
            <a:t>Second Language Research Methods</a:t>
          </a:r>
          <a:r>
            <a:rPr lang="en-US" dirty="0" smtClean="0"/>
            <a:t>. Oxford: Oxford University Press, 1997.</a:t>
          </a:r>
          <a:endParaRPr lang="zh-CN" dirty="0"/>
        </a:p>
      </dgm:t>
    </dgm:pt>
    <dgm:pt modelId="{F7F2A518-E6DF-40D7-A19B-1AD05C64F9FE}" type="parTrans" cxnId="{75312025-8BA4-4D91-8B08-226C49176BDE}">
      <dgm:prSet/>
      <dgm:spPr/>
      <dgm:t>
        <a:bodyPr/>
        <a:lstStyle/>
        <a:p>
          <a:endParaRPr lang="zh-CN" altLang="en-US"/>
        </a:p>
      </dgm:t>
    </dgm:pt>
    <dgm:pt modelId="{9D3F132F-AC90-4D19-9CD8-409D7DD4CD9E}" type="sibTrans" cxnId="{75312025-8BA4-4D91-8B08-226C49176BDE}">
      <dgm:prSet/>
      <dgm:spPr/>
      <dgm:t>
        <a:bodyPr/>
        <a:lstStyle/>
        <a:p>
          <a:endParaRPr lang="zh-CN" altLang="en-US"/>
        </a:p>
      </dgm:t>
    </dgm:pt>
    <dgm:pt modelId="{734B8660-F516-4500-89A8-C996C2556F59}">
      <dgm:prSet/>
      <dgm:spPr/>
      <dgm:t>
        <a:bodyPr/>
        <a:lstStyle/>
        <a:p>
          <a:pPr rtl="0"/>
          <a:r>
            <a:rPr lang="en-US" dirty="0" err="1" smtClean="0"/>
            <a:t>Dornyei</a:t>
          </a:r>
          <a:r>
            <a:rPr lang="en-US" dirty="0" smtClean="0"/>
            <a:t>, Z. Research Methods in Applied Linguistics. Oxford: Oxford University Press,2007. </a:t>
          </a:r>
          <a:endParaRPr lang="zh-CN" dirty="0"/>
        </a:p>
      </dgm:t>
    </dgm:pt>
    <dgm:pt modelId="{70BC641D-4E41-40FC-8343-177A3B6F17B9}" type="parTrans" cxnId="{D6A1233B-479A-42F4-8313-5B975F596197}">
      <dgm:prSet/>
      <dgm:spPr/>
      <dgm:t>
        <a:bodyPr/>
        <a:lstStyle/>
        <a:p>
          <a:endParaRPr lang="zh-CN" altLang="en-US"/>
        </a:p>
      </dgm:t>
    </dgm:pt>
    <dgm:pt modelId="{1AEB6771-4C58-4DBB-97B5-776340240847}" type="sibTrans" cxnId="{D6A1233B-479A-42F4-8313-5B975F596197}">
      <dgm:prSet/>
      <dgm:spPr/>
      <dgm:t>
        <a:bodyPr/>
        <a:lstStyle/>
        <a:p>
          <a:endParaRPr lang="zh-CN" altLang="en-US"/>
        </a:p>
      </dgm:t>
    </dgm:pt>
    <dgm:pt modelId="{8F6BA47A-05B2-41BC-8F95-CFABA2BBF21F}" type="pres">
      <dgm:prSet presAssocID="{CABF3CE5-A773-4E5C-A1C4-6968E2C5F36D}" presName="linearFlow" presStyleCnt="0">
        <dgm:presLayoutVars>
          <dgm:dir/>
          <dgm:resizeHandles val="exact"/>
        </dgm:presLayoutVars>
      </dgm:prSet>
      <dgm:spPr/>
      <dgm:t>
        <a:bodyPr/>
        <a:lstStyle/>
        <a:p>
          <a:endParaRPr lang="zh-CN" altLang="en-US"/>
        </a:p>
      </dgm:t>
    </dgm:pt>
    <dgm:pt modelId="{E90E1001-5C28-44DC-85ED-74EF44BD489F}" type="pres">
      <dgm:prSet presAssocID="{10AC7C0E-CBD7-46E2-877C-71A48B7CB1AE}" presName="composite" presStyleCnt="0"/>
      <dgm:spPr/>
    </dgm:pt>
    <dgm:pt modelId="{0B7FA849-F0EF-49ED-B91C-AF46063FB35E}" type="pres">
      <dgm:prSet presAssocID="{10AC7C0E-CBD7-46E2-877C-71A48B7CB1AE}" presName="imgShp" presStyleLbl="fgImgPlace1" presStyleIdx="0" presStyleCnt="3"/>
      <dgm:spPr>
        <a:blipFill rotWithShape="0">
          <a:blip xmlns:r="http://schemas.openxmlformats.org/officeDocument/2006/relationships" r:embed="rId1"/>
          <a:stretch>
            <a:fillRect/>
          </a:stretch>
        </a:blipFill>
      </dgm:spPr>
    </dgm:pt>
    <dgm:pt modelId="{A9C47834-2C17-4F36-9E27-76C6559B2713}" type="pres">
      <dgm:prSet presAssocID="{10AC7C0E-CBD7-46E2-877C-71A48B7CB1AE}" presName="txShp" presStyleLbl="node1" presStyleIdx="0" presStyleCnt="3">
        <dgm:presLayoutVars>
          <dgm:bulletEnabled val="1"/>
        </dgm:presLayoutVars>
      </dgm:prSet>
      <dgm:spPr/>
      <dgm:t>
        <a:bodyPr/>
        <a:lstStyle/>
        <a:p>
          <a:endParaRPr lang="zh-CN" altLang="en-US"/>
        </a:p>
      </dgm:t>
    </dgm:pt>
    <dgm:pt modelId="{B6F8FE3D-E03E-4DB2-A319-C6E6868D1F89}" type="pres">
      <dgm:prSet presAssocID="{807C0793-FDE0-4BFB-B697-64B0237B02B3}" presName="spacing" presStyleCnt="0"/>
      <dgm:spPr/>
    </dgm:pt>
    <dgm:pt modelId="{778D1904-C5BE-4580-9DBA-BAF19DFD9A46}" type="pres">
      <dgm:prSet presAssocID="{BD0B86F8-177A-423B-9281-12ED95B6EFDC}" presName="composite" presStyleCnt="0"/>
      <dgm:spPr/>
    </dgm:pt>
    <dgm:pt modelId="{6EC94BFE-5616-441F-AF2B-159532651090}" type="pres">
      <dgm:prSet presAssocID="{BD0B86F8-177A-423B-9281-12ED95B6EFDC}" presName="imgShp" presStyleLbl="fgImgPlace1" presStyleIdx="1" presStyleCnt="3"/>
      <dgm:spPr>
        <a:blipFill rotWithShape="0">
          <a:blip xmlns:r="http://schemas.openxmlformats.org/officeDocument/2006/relationships" r:embed="rId2"/>
          <a:stretch>
            <a:fillRect/>
          </a:stretch>
        </a:blipFill>
      </dgm:spPr>
    </dgm:pt>
    <dgm:pt modelId="{2AF5CBC7-8F64-438B-B492-C060DE9D2AE9}" type="pres">
      <dgm:prSet presAssocID="{BD0B86F8-177A-423B-9281-12ED95B6EFDC}" presName="txShp" presStyleLbl="node1" presStyleIdx="1" presStyleCnt="3">
        <dgm:presLayoutVars>
          <dgm:bulletEnabled val="1"/>
        </dgm:presLayoutVars>
      </dgm:prSet>
      <dgm:spPr/>
      <dgm:t>
        <a:bodyPr/>
        <a:lstStyle/>
        <a:p>
          <a:endParaRPr lang="zh-CN" altLang="en-US"/>
        </a:p>
      </dgm:t>
    </dgm:pt>
    <dgm:pt modelId="{C1B86CBC-AA48-406F-BAAA-3A27A7316B59}" type="pres">
      <dgm:prSet presAssocID="{9D3F132F-AC90-4D19-9CD8-409D7DD4CD9E}" presName="spacing" presStyleCnt="0"/>
      <dgm:spPr/>
    </dgm:pt>
    <dgm:pt modelId="{9FA7D2E7-A42C-4102-9995-B8F39864BC51}" type="pres">
      <dgm:prSet presAssocID="{734B8660-F516-4500-89A8-C996C2556F59}" presName="composite" presStyleCnt="0"/>
      <dgm:spPr/>
    </dgm:pt>
    <dgm:pt modelId="{A818EFD5-71F3-4134-AF78-E73AD2565F61}" type="pres">
      <dgm:prSet presAssocID="{734B8660-F516-4500-89A8-C996C2556F59}" presName="imgShp" presStyleLbl="fgImgPlace1" presStyleIdx="2" presStyleCnt="3"/>
      <dgm:spPr>
        <a:blipFill rotWithShape="0">
          <a:blip xmlns:r="http://schemas.openxmlformats.org/officeDocument/2006/relationships" r:embed="rId3"/>
          <a:stretch>
            <a:fillRect/>
          </a:stretch>
        </a:blipFill>
      </dgm:spPr>
    </dgm:pt>
    <dgm:pt modelId="{89D7116F-5E6E-4251-AF5E-C08217B87AA8}" type="pres">
      <dgm:prSet presAssocID="{734B8660-F516-4500-89A8-C996C2556F59}" presName="txShp" presStyleLbl="node1" presStyleIdx="2" presStyleCnt="3">
        <dgm:presLayoutVars>
          <dgm:bulletEnabled val="1"/>
        </dgm:presLayoutVars>
      </dgm:prSet>
      <dgm:spPr/>
      <dgm:t>
        <a:bodyPr/>
        <a:lstStyle/>
        <a:p>
          <a:endParaRPr lang="zh-CN" altLang="en-US"/>
        </a:p>
      </dgm:t>
    </dgm:pt>
  </dgm:ptLst>
  <dgm:cxnLst>
    <dgm:cxn modelId="{A07B5431-24A6-4413-B4D3-12F43BC12CF7}" type="presOf" srcId="{BD0B86F8-177A-423B-9281-12ED95B6EFDC}" destId="{2AF5CBC7-8F64-438B-B492-C060DE9D2AE9}" srcOrd="0" destOrd="0" presId="urn:microsoft.com/office/officeart/2005/8/layout/vList3#4"/>
    <dgm:cxn modelId="{88C7C9AE-CAD2-4028-830C-5397F8D0D56F}" type="presOf" srcId="{734B8660-F516-4500-89A8-C996C2556F59}" destId="{89D7116F-5E6E-4251-AF5E-C08217B87AA8}" srcOrd="0" destOrd="0" presId="urn:microsoft.com/office/officeart/2005/8/layout/vList3#4"/>
    <dgm:cxn modelId="{75312025-8BA4-4D91-8B08-226C49176BDE}" srcId="{CABF3CE5-A773-4E5C-A1C4-6968E2C5F36D}" destId="{BD0B86F8-177A-423B-9281-12ED95B6EFDC}" srcOrd="1" destOrd="0" parTransId="{F7F2A518-E6DF-40D7-A19B-1AD05C64F9FE}" sibTransId="{9D3F132F-AC90-4D19-9CD8-409D7DD4CD9E}"/>
    <dgm:cxn modelId="{D6A1233B-479A-42F4-8313-5B975F596197}" srcId="{CABF3CE5-A773-4E5C-A1C4-6968E2C5F36D}" destId="{734B8660-F516-4500-89A8-C996C2556F59}" srcOrd="2" destOrd="0" parTransId="{70BC641D-4E41-40FC-8343-177A3B6F17B9}" sibTransId="{1AEB6771-4C58-4DBB-97B5-776340240847}"/>
    <dgm:cxn modelId="{7727D8D7-BE23-4BB7-BABA-BC58DF50D6B2}" type="presOf" srcId="{CABF3CE5-A773-4E5C-A1C4-6968E2C5F36D}" destId="{8F6BA47A-05B2-41BC-8F95-CFABA2BBF21F}" srcOrd="0" destOrd="0" presId="urn:microsoft.com/office/officeart/2005/8/layout/vList3#4"/>
    <dgm:cxn modelId="{9592BC15-9C42-42B9-B1AA-81E039B600AD}" srcId="{CABF3CE5-A773-4E5C-A1C4-6968E2C5F36D}" destId="{10AC7C0E-CBD7-46E2-877C-71A48B7CB1AE}" srcOrd="0" destOrd="0" parTransId="{2007E80E-6D9A-46A4-85BA-0EE7C4467BD0}" sibTransId="{807C0793-FDE0-4BFB-B697-64B0237B02B3}"/>
    <dgm:cxn modelId="{B97FA281-FA8F-44F1-B7DD-DC217F15A314}" type="presOf" srcId="{10AC7C0E-CBD7-46E2-877C-71A48B7CB1AE}" destId="{A9C47834-2C17-4F36-9E27-76C6559B2713}" srcOrd="0" destOrd="0" presId="urn:microsoft.com/office/officeart/2005/8/layout/vList3#4"/>
    <dgm:cxn modelId="{117E00FE-12EA-40B9-80DB-EBA94F8BEBDF}" type="presParOf" srcId="{8F6BA47A-05B2-41BC-8F95-CFABA2BBF21F}" destId="{E90E1001-5C28-44DC-85ED-74EF44BD489F}" srcOrd="0" destOrd="0" presId="urn:microsoft.com/office/officeart/2005/8/layout/vList3#4"/>
    <dgm:cxn modelId="{74093D32-FD14-47AC-B4B8-9426275F9E16}" type="presParOf" srcId="{E90E1001-5C28-44DC-85ED-74EF44BD489F}" destId="{0B7FA849-F0EF-49ED-B91C-AF46063FB35E}" srcOrd="0" destOrd="0" presId="urn:microsoft.com/office/officeart/2005/8/layout/vList3#4"/>
    <dgm:cxn modelId="{02C7E099-2945-46CE-AE9C-C6089D280942}" type="presParOf" srcId="{E90E1001-5C28-44DC-85ED-74EF44BD489F}" destId="{A9C47834-2C17-4F36-9E27-76C6559B2713}" srcOrd="1" destOrd="0" presId="urn:microsoft.com/office/officeart/2005/8/layout/vList3#4"/>
    <dgm:cxn modelId="{888D679F-70AF-4285-A783-4DEB36C61D85}" type="presParOf" srcId="{8F6BA47A-05B2-41BC-8F95-CFABA2BBF21F}" destId="{B6F8FE3D-E03E-4DB2-A319-C6E6868D1F89}" srcOrd="1" destOrd="0" presId="urn:microsoft.com/office/officeart/2005/8/layout/vList3#4"/>
    <dgm:cxn modelId="{807A1AFC-BF83-44CC-93BD-2871465C39FA}" type="presParOf" srcId="{8F6BA47A-05B2-41BC-8F95-CFABA2BBF21F}" destId="{778D1904-C5BE-4580-9DBA-BAF19DFD9A46}" srcOrd="2" destOrd="0" presId="urn:microsoft.com/office/officeart/2005/8/layout/vList3#4"/>
    <dgm:cxn modelId="{67CCC62B-06CA-460F-A073-7ED13A91E7C9}" type="presParOf" srcId="{778D1904-C5BE-4580-9DBA-BAF19DFD9A46}" destId="{6EC94BFE-5616-441F-AF2B-159532651090}" srcOrd="0" destOrd="0" presId="urn:microsoft.com/office/officeart/2005/8/layout/vList3#4"/>
    <dgm:cxn modelId="{28B9B07B-1754-47CB-8F90-869017C18451}" type="presParOf" srcId="{778D1904-C5BE-4580-9DBA-BAF19DFD9A46}" destId="{2AF5CBC7-8F64-438B-B492-C060DE9D2AE9}" srcOrd="1" destOrd="0" presId="urn:microsoft.com/office/officeart/2005/8/layout/vList3#4"/>
    <dgm:cxn modelId="{8EE02835-FB27-43C2-B877-BDB4CDA46874}" type="presParOf" srcId="{8F6BA47A-05B2-41BC-8F95-CFABA2BBF21F}" destId="{C1B86CBC-AA48-406F-BAAA-3A27A7316B59}" srcOrd="3" destOrd="0" presId="urn:microsoft.com/office/officeart/2005/8/layout/vList3#4"/>
    <dgm:cxn modelId="{5EF19DEA-6EED-49CF-8C44-BBA013A626E1}" type="presParOf" srcId="{8F6BA47A-05B2-41BC-8F95-CFABA2BBF21F}" destId="{9FA7D2E7-A42C-4102-9995-B8F39864BC51}" srcOrd="4" destOrd="0" presId="urn:microsoft.com/office/officeart/2005/8/layout/vList3#4"/>
    <dgm:cxn modelId="{1CD9DA05-2BBB-4D17-8546-AEDF7877C00F}" type="presParOf" srcId="{9FA7D2E7-A42C-4102-9995-B8F39864BC51}" destId="{A818EFD5-71F3-4134-AF78-E73AD2565F61}" srcOrd="0" destOrd="0" presId="urn:microsoft.com/office/officeart/2005/8/layout/vList3#4"/>
    <dgm:cxn modelId="{78C635E6-A7C4-4DE5-874E-45CF4FAFAF2F}" type="presParOf" srcId="{9FA7D2E7-A42C-4102-9995-B8F39864BC51}" destId="{89D7116F-5E6E-4251-AF5E-C08217B87AA8}" srcOrd="1" destOrd="0" presId="urn:microsoft.com/office/officeart/2005/8/layout/vList3#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35EB1B5-4473-41EA-8B32-533501B35D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5A0BE8F5-8A95-4EC1-94A8-78C551F7B52F}">
      <dgm:prSet/>
      <dgm:spPr/>
      <dgm:t>
        <a:bodyPr/>
        <a:lstStyle/>
        <a:p>
          <a:pPr rtl="0"/>
          <a:r>
            <a:rPr lang="zh-CN" b="1" dirty="0" smtClean="0"/>
            <a:t>一、刊物类型和栏目</a:t>
          </a:r>
          <a:endParaRPr lang="en-US" b="1" dirty="0"/>
        </a:p>
      </dgm:t>
    </dgm:pt>
    <dgm:pt modelId="{F9FA5CE5-67C6-499C-B69A-53D7F816B250}" type="parTrans" cxnId="{DAEEB327-8239-4FAD-8B18-60CC9E0280B4}">
      <dgm:prSet/>
      <dgm:spPr/>
      <dgm:t>
        <a:bodyPr/>
        <a:lstStyle/>
        <a:p>
          <a:endParaRPr lang="zh-CN" altLang="en-US"/>
        </a:p>
      </dgm:t>
    </dgm:pt>
    <dgm:pt modelId="{71D4DD22-2C80-4D62-9A1D-EC4D430E2CD6}" type="sibTrans" cxnId="{DAEEB327-8239-4FAD-8B18-60CC9E0280B4}">
      <dgm:prSet/>
      <dgm:spPr/>
      <dgm:t>
        <a:bodyPr/>
        <a:lstStyle/>
        <a:p>
          <a:endParaRPr lang="zh-CN" altLang="en-US"/>
        </a:p>
      </dgm:t>
    </dgm:pt>
    <dgm:pt modelId="{A49D6564-C2F5-4A7C-8F40-25807B35FB09}">
      <dgm:prSet/>
      <dgm:spPr/>
      <dgm:t>
        <a:bodyPr/>
        <a:lstStyle/>
        <a:p>
          <a:pPr rtl="0"/>
          <a:r>
            <a:rPr lang="en-US" b="1" dirty="0" smtClean="0"/>
            <a:t>(</a:t>
          </a:r>
          <a:r>
            <a:rPr lang="zh-CN" b="1" dirty="0" smtClean="0"/>
            <a:t>一</a:t>
          </a:r>
          <a:r>
            <a:rPr lang="en-US" b="1" dirty="0" smtClean="0"/>
            <a:t>)</a:t>
          </a:r>
          <a:r>
            <a:rPr lang="zh-CN" b="1" dirty="0" smtClean="0"/>
            <a:t>国内期刊</a:t>
          </a:r>
          <a:endParaRPr lang="en-US" b="1" dirty="0"/>
        </a:p>
      </dgm:t>
    </dgm:pt>
    <dgm:pt modelId="{E4C031C2-6BD2-4BC7-A880-B1C91D02E76B}" type="parTrans" cxnId="{EB8FFFBD-ECD0-451E-AF6F-8A9E15A60239}">
      <dgm:prSet/>
      <dgm:spPr/>
      <dgm:t>
        <a:bodyPr/>
        <a:lstStyle/>
        <a:p>
          <a:endParaRPr lang="zh-CN" altLang="en-US"/>
        </a:p>
      </dgm:t>
    </dgm:pt>
    <dgm:pt modelId="{196FF532-6E22-4FA0-A289-ACC99EB0D7D7}" type="sibTrans" cxnId="{EB8FFFBD-ECD0-451E-AF6F-8A9E15A60239}">
      <dgm:prSet/>
      <dgm:spPr/>
      <dgm:t>
        <a:bodyPr/>
        <a:lstStyle/>
        <a:p>
          <a:endParaRPr lang="zh-CN" altLang="en-US"/>
        </a:p>
      </dgm:t>
    </dgm:pt>
    <dgm:pt modelId="{C3AEE5B1-D905-4093-A6A5-61272B6ED17C}">
      <dgm:prSet/>
      <dgm:spPr/>
      <dgm:t>
        <a:bodyPr/>
        <a:lstStyle/>
        <a:p>
          <a:pPr rtl="0"/>
          <a:r>
            <a:rPr lang="en-US" b="1" dirty="0" smtClean="0"/>
            <a:t>--</a:t>
          </a:r>
          <a:r>
            <a:rPr lang="zh-CN" b="1" dirty="0" smtClean="0"/>
            <a:t>据不完全统计，目前国内正式编辑出版的外语类学术期刊</a:t>
          </a:r>
          <a:r>
            <a:rPr lang="en-US" b="1" dirty="0" smtClean="0"/>
            <a:t>40</a:t>
          </a:r>
          <a:r>
            <a:rPr lang="zh-CN" b="1" dirty="0" smtClean="0"/>
            <a:t>余种</a:t>
          </a:r>
          <a:r>
            <a:rPr lang="zh-CN" dirty="0" smtClean="0"/>
            <a:t> </a:t>
          </a:r>
          <a:endParaRPr lang="en-US" dirty="0"/>
        </a:p>
      </dgm:t>
    </dgm:pt>
    <dgm:pt modelId="{D6BCADAC-40F6-4020-AA82-422536489D5B}" type="parTrans" cxnId="{1FB1CDC9-BE3D-48D6-93EF-E44C0888ED57}">
      <dgm:prSet/>
      <dgm:spPr/>
      <dgm:t>
        <a:bodyPr/>
        <a:lstStyle/>
        <a:p>
          <a:endParaRPr lang="zh-CN" altLang="en-US"/>
        </a:p>
      </dgm:t>
    </dgm:pt>
    <dgm:pt modelId="{03B59B8B-2031-45E2-9F98-81A1310439B9}" type="sibTrans" cxnId="{1FB1CDC9-BE3D-48D6-93EF-E44C0888ED57}">
      <dgm:prSet/>
      <dgm:spPr/>
      <dgm:t>
        <a:bodyPr/>
        <a:lstStyle/>
        <a:p>
          <a:endParaRPr lang="zh-CN" altLang="en-US"/>
        </a:p>
      </dgm:t>
    </dgm:pt>
    <dgm:pt modelId="{BB03D019-C25C-4634-9C3C-89ED2C8A0166}">
      <dgm:prSet/>
      <dgm:spPr/>
      <dgm:t>
        <a:bodyPr/>
        <a:lstStyle/>
        <a:p>
          <a:pPr rtl="0"/>
          <a:r>
            <a:rPr lang="en-US" b="1" dirty="0" smtClean="0"/>
            <a:t>--</a:t>
          </a:r>
          <a:r>
            <a:rPr lang="zh-CN" b="1" dirty="0" smtClean="0"/>
            <a:t>核心刊物</a:t>
          </a:r>
          <a:r>
            <a:rPr lang="en-US" b="1" dirty="0" smtClean="0"/>
            <a:t>20</a:t>
          </a:r>
          <a:r>
            <a:rPr lang="zh-CN" b="1" dirty="0" smtClean="0"/>
            <a:t>种左右</a:t>
          </a:r>
          <a:endParaRPr lang="zh-CN" dirty="0"/>
        </a:p>
      </dgm:t>
    </dgm:pt>
    <dgm:pt modelId="{F37AFD58-DA5D-4DF9-9894-C638F95AE363}" type="parTrans" cxnId="{D63ADC18-90DB-4BBF-8F5F-0411CF544A41}">
      <dgm:prSet/>
      <dgm:spPr/>
      <dgm:t>
        <a:bodyPr/>
        <a:lstStyle/>
        <a:p>
          <a:endParaRPr lang="zh-CN" altLang="en-US"/>
        </a:p>
      </dgm:t>
    </dgm:pt>
    <dgm:pt modelId="{D2C465E2-1C1D-403E-8853-05AC38AB0AF3}" type="sibTrans" cxnId="{D63ADC18-90DB-4BBF-8F5F-0411CF544A41}">
      <dgm:prSet/>
      <dgm:spPr/>
      <dgm:t>
        <a:bodyPr/>
        <a:lstStyle/>
        <a:p>
          <a:endParaRPr lang="zh-CN" altLang="en-US"/>
        </a:p>
      </dgm:t>
    </dgm:pt>
    <dgm:pt modelId="{1B4A5E45-F4A5-4641-8CAB-159681260A27}" type="pres">
      <dgm:prSet presAssocID="{935EB1B5-4473-41EA-8B32-533501B35D85}" presName="linear" presStyleCnt="0">
        <dgm:presLayoutVars>
          <dgm:animLvl val="lvl"/>
          <dgm:resizeHandles val="exact"/>
        </dgm:presLayoutVars>
      </dgm:prSet>
      <dgm:spPr/>
      <dgm:t>
        <a:bodyPr/>
        <a:lstStyle/>
        <a:p>
          <a:endParaRPr lang="zh-CN" altLang="en-US"/>
        </a:p>
      </dgm:t>
    </dgm:pt>
    <dgm:pt modelId="{2CB47089-5D57-4F19-942C-1E6631D093BA}" type="pres">
      <dgm:prSet presAssocID="{5A0BE8F5-8A95-4EC1-94A8-78C551F7B52F}" presName="parentText" presStyleLbl="node1" presStyleIdx="0" presStyleCnt="4">
        <dgm:presLayoutVars>
          <dgm:chMax val="0"/>
          <dgm:bulletEnabled val="1"/>
        </dgm:presLayoutVars>
      </dgm:prSet>
      <dgm:spPr/>
      <dgm:t>
        <a:bodyPr/>
        <a:lstStyle/>
        <a:p>
          <a:endParaRPr lang="zh-CN" altLang="en-US"/>
        </a:p>
      </dgm:t>
    </dgm:pt>
    <dgm:pt modelId="{4FBA6981-D24A-478E-A428-643F483CF276}" type="pres">
      <dgm:prSet presAssocID="{71D4DD22-2C80-4D62-9A1D-EC4D430E2CD6}" presName="spacer" presStyleCnt="0"/>
      <dgm:spPr/>
    </dgm:pt>
    <dgm:pt modelId="{4E1C16D8-A203-4CA8-9970-CDFFADFEA77F}" type="pres">
      <dgm:prSet presAssocID="{A49D6564-C2F5-4A7C-8F40-25807B35FB09}" presName="parentText" presStyleLbl="node1" presStyleIdx="1" presStyleCnt="4">
        <dgm:presLayoutVars>
          <dgm:chMax val="0"/>
          <dgm:bulletEnabled val="1"/>
        </dgm:presLayoutVars>
      </dgm:prSet>
      <dgm:spPr/>
      <dgm:t>
        <a:bodyPr/>
        <a:lstStyle/>
        <a:p>
          <a:endParaRPr lang="zh-CN" altLang="en-US"/>
        </a:p>
      </dgm:t>
    </dgm:pt>
    <dgm:pt modelId="{7D203865-0CEF-4F9F-BFFA-9B2ADC2FB55D}" type="pres">
      <dgm:prSet presAssocID="{196FF532-6E22-4FA0-A289-ACC99EB0D7D7}" presName="spacer" presStyleCnt="0"/>
      <dgm:spPr/>
    </dgm:pt>
    <dgm:pt modelId="{1A1A1227-F68C-43C2-BD56-A7A8F6CBC6F3}" type="pres">
      <dgm:prSet presAssocID="{C3AEE5B1-D905-4093-A6A5-61272B6ED17C}" presName="parentText" presStyleLbl="node1" presStyleIdx="2" presStyleCnt="4">
        <dgm:presLayoutVars>
          <dgm:chMax val="0"/>
          <dgm:bulletEnabled val="1"/>
        </dgm:presLayoutVars>
      </dgm:prSet>
      <dgm:spPr/>
      <dgm:t>
        <a:bodyPr/>
        <a:lstStyle/>
        <a:p>
          <a:endParaRPr lang="zh-CN" altLang="en-US"/>
        </a:p>
      </dgm:t>
    </dgm:pt>
    <dgm:pt modelId="{0C44BEFE-FCA2-465C-AF71-6DA4E54C1B1C}" type="pres">
      <dgm:prSet presAssocID="{03B59B8B-2031-45E2-9F98-81A1310439B9}" presName="spacer" presStyleCnt="0"/>
      <dgm:spPr/>
    </dgm:pt>
    <dgm:pt modelId="{35300767-8755-4C0A-B2DB-B18587279FB3}" type="pres">
      <dgm:prSet presAssocID="{BB03D019-C25C-4634-9C3C-89ED2C8A0166}" presName="parentText" presStyleLbl="node1" presStyleIdx="3" presStyleCnt="4">
        <dgm:presLayoutVars>
          <dgm:chMax val="0"/>
          <dgm:bulletEnabled val="1"/>
        </dgm:presLayoutVars>
      </dgm:prSet>
      <dgm:spPr/>
      <dgm:t>
        <a:bodyPr/>
        <a:lstStyle/>
        <a:p>
          <a:endParaRPr lang="zh-CN" altLang="en-US"/>
        </a:p>
      </dgm:t>
    </dgm:pt>
  </dgm:ptLst>
  <dgm:cxnLst>
    <dgm:cxn modelId="{DAEEB327-8239-4FAD-8B18-60CC9E0280B4}" srcId="{935EB1B5-4473-41EA-8B32-533501B35D85}" destId="{5A0BE8F5-8A95-4EC1-94A8-78C551F7B52F}" srcOrd="0" destOrd="0" parTransId="{F9FA5CE5-67C6-499C-B69A-53D7F816B250}" sibTransId="{71D4DD22-2C80-4D62-9A1D-EC4D430E2CD6}"/>
    <dgm:cxn modelId="{1FB1CDC9-BE3D-48D6-93EF-E44C0888ED57}" srcId="{935EB1B5-4473-41EA-8B32-533501B35D85}" destId="{C3AEE5B1-D905-4093-A6A5-61272B6ED17C}" srcOrd="2" destOrd="0" parTransId="{D6BCADAC-40F6-4020-AA82-422536489D5B}" sibTransId="{03B59B8B-2031-45E2-9F98-81A1310439B9}"/>
    <dgm:cxn modelId="{10801455-AEC0-4040-B69A-D91859BEF5AD}" type="presOf" srcId="{BB03D019-C25C-4634-9C3C-89ED2C8A0166}" destId="{35300767-8755-4C0A-B2DB-B18587279FB3}" srcOrd="0" destOrd="0" presId="urn:microsoft.com/office/officeart/2005/8/layout/vList2"/>
    <dgm:cxn modelId="{29E6A25C-BF94-4223-A4B6-24ACDE43E4B4}" type="presOf" srcId="{A49D6564-C2F5-4A7C-8F40-25807B35FB09}" destId="{4E1C16D8-A203-4CA8-9970-CDFFADFEA77F}" srcOrd="0" destOrd="0" presId="urn:microsoft.com/office/officeart/2005/8/layout/vList2"/>
    <dgm:cxn modelId="{EB8FFFBD-ECD0-451E-AF6F-8A9E15A60239}" srcId="{935EB1B5-4473-41EA-8B32-533501B35D85}" destId="{A49D6564-C2F5-4A7C-8F40-25807B35FB09}" srcOrd="1" destOrd="0" parTransId="{E4C031C2-6BD2-4BC7-A880-B1C91D02E76B}" sibTransId="{196FF532-6E22-4FA0-A289-ACC99EB0D7D7}"/>
    <dgm:cxn modelId="{509B7341-0AF3-4F0F-ABB8-4628E0DCBBD8}" type="presOf" srcId="{C3AEE5B1-D905-4093-A6A5-61272B6ED17C}" destId="{1A1A1227-F68C-43C2-BD56-A7A8F6CBC6F3}" srcOrd="0" destOrd="0" presId="urn:microsoft.com/office/officeart/2005/8/layout/vList2"/>
    <dgm:cxn modelId="{D63ADC18-90DB-4BBF-8F5F-0411CF544A41}" srcId="{935EB1B5-4473-41EA-8B32-533501B35D85}" destId="{BB03D019-C25C-4634-9C3C-89ED2C8A0166}" srcOrd="3" destOrd="0" parTransId="{F37AFD58-DA5D-4DF9-9894-C638F95AE363}" sibTransId="{D2C465E2-1C1D-403E-8853-05AC38AB0AF3}"/>
    <dgm:cxn modelId="{DAB4A6B2-3041-4AF9-9E55-A008DF06DE3C}" type="presOf" srcId="{5A0BE8F5-8A95-4EC1-94A8-78C551F7B52F}" destId="{2CB47089-5D57-4F19-942C-1E6631D093BA}" srcOrd="0" destOrd="0" presId="urn:microsoft.com/office/officeart/2005/8/layout/vList2"/>
    <dgm:cxn modelId="{C07A6270-F848-4CA6-BC45-837BA542BBB4}" type="presOf" srcId="{935EB1B5-4473-41EA-8B32-533501B35D85}" destId="{1B4A5E45-F4A5-4641-8CAB-159681260A27}" srcOrd="0" destOrd="0" presId="urn:microsoft.com/office/officeart/2005/8/layout/vList2"/>
    <dgm:cxn modelId="{E4027774-5FB1-4A20-8489-46BB63DCF163}" type="presParOf" srcId="{1B4A5E45-F4A5-4641-8CAB-159681260A27}" destId="{2CB47089-5D57-4F19-942C-1E6631D093BA}" srcOrd="0" destOrd="0" presId="urn:microsoft.com/office/officeart/2005/8/layout/vList2"/>
    <dgm:cxn modelId="{8BADD465-D419-4945-BE6C-E4F327034C16}" type="presParOf" srcId="{1B4A5E45-F4A5-4641-8CAB-159681260A27}" destId="{4FBA6981-D24A-478E-A428-643F483CF276}" srcOrd="1" destOrd="0" presId="urn:microsoft.com/office/officeart/2005/8/layout/vList2"/>
    <dgm:cxn modelId="{AE3D93F9-235F-4863-9B8E-33934C6909EF}" type="presParOf" srcId="{1B4A5E45-F4A5-4641-8CAB-159681260A27}" destId="{4E1C16D8-A203-4CA8-9970-CDFFADFEA77F}" srcOrd="2" destOrd="0" presId="urn:microsoft.com/office/officeart/2005/8/layout/vList2"/>
    <dgm:cxn modelId="{934C0A16-BB6A-4C68-BBBE-E8B11B2A472F}" type="presParOf" srcId="{1B4A5E45-F4A5-4641-8CAB-159681260A27}" destId="{7D203865-0CEF-4F9F-BFFA-9B2ADC2FB55D}" srcOrd="3" destOrd="0" presId="urn:microsoft.com/office/officeart/2005/8/layout/vList2"/>
    <dgm:cxn modelId="{1B4E3FC6-BE09-48DD-B70C-C7580459B576}" type="presParOf" srcId="{1B4A5E45-F4A5-4641-8CAB-159681260A27}" destId="{1A1A1227-F68C-43C2-BD56-A7A8F6CBC6F3}" srcOrd="4" destOrd="0" presId="urn:microsoft.com/office/officeart/2005/8/layout/vList2"/>
    <dgm:cxn modelId="{B1003E5F-16F0-42C1-BEDE-8132F9DB9A90}" type="presParOf" srcId="{1B4A5E45-F4A5-4641-8CAB-159681260A27}" destId="{0C44BEFE-FCA2-465C-AF71-6DA4E54C1B1C}" srcOrd="5" destOrd="0" presId="urn:microsoft.com/office/officeart/2005/8/layout/vList2"/>
    <dgm:cxn modelId="{BD692D02-63BF-46EE-9AEC-6C573DD05898}" type="presParOf" srcId="{1B4A5E45-F4A5-4641-8CAB-159681260A27}" destId="{35300767-8755-4C0A-B2DB-B18587279FB3}"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3FF230-E3DF-4523-98B5-C922FD45E31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zh-CN" altLang="en-US"/>
        </a:p>
      </dgm:t>
    </dgm:pt>
    <dgm:pt modelId="{750323E6-0858-4878-B0C0-B1EE48353D14}">
      <dgm:prSet/>
      <dgm:spPr/>
      <dgm:t>
        <a:bodyPr/>
        <a:lstStyle/>
        <a:p>
          <a:pPr rtl="0"/>
          <a:r>
            <a:rPr lang="zh-CN" b="1" dirty="0" smtClean="0">
              <a:latin typeface="黑体" pitchFamily="2" charset="-122"/>
              <a:ea typeface="黑体" pitchFamily="2" charset="-122"/>
            </a:rPr>
            <a:t>书评</a:t>
          </a:r>
          <a:endParaRPr lang="en-US" b="1" dirty="0">
            <a:latin typeface="黑体" pitchFamily="2" charset="-122"/>
            <a:ea typeface="黑体" pitchFamily="2" charset="-122"/>
          </a:endParaRPr>
        </a:p>
      </dgm:t>
    </dgm:pt>
    <dgm:pt modelId="{99DC04A6-4F53-40E5-8ED9-7CDF5A7A687C}" type="parTrans" cxnId="{7FA2CB12-BC5A-4344-9315-8BBE1565A381}">
      <dgm:prSet/>
      <dgm:spPr/>
      <dgm:t>
        <a:bodyPr/>
        <a:lstStyle/>
        <a:p>
          <a:endParaRPr lang="zh-CN" altLang="en-US"/>
        </a:p>
      </dgm:t>
    </dgm:pt>
    <dgm:pt modelId="{620671BC-F157-4CDC-91CE-3CC878903D97}" type="sibTrans" cxnId="{7FA2CB12-BC5A-4344-9315-8BBE1565A381}">
      <dgm:prSet/>
      <dgm:spPr/>
      <dgm:t>
        <a:bodyPr/>
        <a:lstStyle/>
        <a:p>
          <a:endParaRPr lang="zh-CN" altLang="en-US"/>
        </a:p>
      </dgm:t>
    </dgm:pt>
    <dgm:pt modelId="{B2D11746-A887-43EC-9887-86D0E71B25CE}">
      <dgm:prSet/>
      <dgm:spPr/>
      <dgm:t>
        <a:bodyPr/>
        <a:lstStyle/>
        <a:p>
          <a:pPr rtl="0"/>
          <a:r>
            <a:rPr lang="zh-CN" b="1" dirty="0" smtClean="0">
              <a:latin typeface="黑体" pitchFamily="2" charset="-122"/>
              <a:ea typeface="黑体" pitchFamily="2" charset="-122"/>
            </a:rPr>
            <a:t>引言</a:t>
          </a:r>
          <a:endParaRPr lang="en-US" b="1" dirty="0">
            <a:latin typeface="黑体" pitchFamily="2" charset="-122"/>
            <a:ea typeface="黑体" pitchFamily="2" charset="-122"/>
          </a:endParaRPr>
        </a:p>
      </dgm:t>
    </dgm:pt>
    <dgm:pt modelId="{DD67C60F-5563-416A-875E-1F429B9265D8}" type="parTrans" cxnId="{A2E9510E-8B0D-48A1-8DAD-FB937EA8B5E8}">
      <dgm:prSet/>
      <dgm:spPr/>
      <dgm:t>
        <a:bodyPr/>
        <a:lstStyle/>
        <a:p>
          <a:endParaRPr lang="zh-CN" altLang="en-US"/>
        </a:p>
      </dgm:t>
    </dgm:pt>
    <dgm:pt modelId="{44596C8B-A32F-42C8-9C4E-D5D67B6BB982}" type="sibTrans" cxnId="{A2E9510E-8B0D-48A1-8DAD-FB937EA8B5E8}">
      <dgm:prSet/>
      <dgm:spPr/>
      <dgm:t>
        <a:bodyPr/>
        <a:lstStyle/>
        <a:p>
          <a:endParaRPr lang="zh-CN" altLang="en-US"/>
        </a:p>
      </dgm:t>
    </dgm:pt>
    <dgm:pt modelId="{C4A28AB6-7541-4E25-9FB0-DC842B046EB9}">
      <dgm:prSet/>
      <dgm:spPr/>
      <dgm:t>
        <a:bodyPr/>
        <a:lstStyle/>
        <a:p>
          <a:pPr rtl="0"/>
          <a:r>
            <a:rPr lang="zh-CN" b="1" dirty="0" smtClean="0">
              <a:latin typeface="黑体" pitchFamily="2" charset="-122"/>
              <a:ea typeface="黑体" pitchFamily="2" charset="-122"/>
            </a:rPr>
            <a:t>内容简介</a:t>
          </a:r>
          <a:endParaRPr lang="en-US" b="1" dirty="0">
            <a:latin typeface="黑体" pitchFamily="2" charset="-122"/>
            <a:ea typeface="黑体" pitchFamily="2" charset="-122"/>
          </a:endParaRPr>
        </a:p>
      </dgm:t>
    </dgm:pt>
    <dgm:pt modelId="{13E66DE3-781F-4FA7-9055-F86B3B16905E}" type="parTrans" cxnId="{37E75E1F-6D20-4C74-B745-971378AD7915}">
      <dgm:prSet/>
      <dgm:spPr/>
      <dgm:t>
        <a:bodyPr/>
        <a:lstStyle/>
        <a:p>
          <a:endParaRPr lang="zh-CN" altLang="en-US"/>
        </a:p>
      </dgm:t>
    </dgm:pt>
    <dgm:pt modelId="{D5BB2181-2B8B-4DDB-9DF5-35C843721A73}" type="sibTrans" cxnId="{37E75E1F-6D20-4C74-B745-971378AD7915}">
      <dgm:prSet/>
      <dgm:spPr/>
      <dgm:t>
        <a:bodyPr/>
        <a:lstStyle/>
        <a:p>
          <a:endParaRPr lang="zh-CN" altLang="en-US"/>
        </a:p>
      </dgm:t>
    </dgm:pt>
    <dgm:pt modelId="{3042B84C-3668-4BAF-80D3-DC3F1F8E1273}">
      <dgm:prSet/>
      <dgm:spPr/>
      <dgm:t>
        <a:bodyPr/>
        <a:lstStyle/>
        <a:p>
          <a:pPr rtl="0"/>
          <a:r>
            <a:rPr lang="zh-CN" b="1" dirty="0" smtClean="0">
              <a:latin typeface="黑体" pitchFamily="2" charset="-122"/>
              <a:ea typeface="黑体" pitchFamily="2" charset="-122"/>
            </a:rPr>
            <a:t>简评</a:t>
          </a:r>
          <a:endParaRPr lang="en-US" b="1" dirty="0">
            <a:latin typeface="黑体" pitchFamily="2" charset="-122"/>
            <a:ea typeface="黑体" pitchFamily="2" charset="-122"/>
          </a:endParaRPr>
        </a:p>
      </dgm:t>
    </dgm:pt>
    <dgm:pt modelId="{6CC30A87-07B5-449F-A41D-A8D950B8379C}" type="parTrans" cxnId="{FBF46497-8DB9-46B1-94E7-BC5DF3017E42}">
      <dgm:prSet/>
      <dgm:spPr/>
      <dgm:t>
        <a:bodyPr/>
        <a:lstStyle/>
        <a:p>
          <a:endParaRPr lang="zh-CN" altLang="en-US"/>
        </a:p>
      </dgm:t>
    </dgm:pt>
    <dgm:pt modelId="{A24DF3A4-44D8-4B86-8044-3406989DEA3F}" type="sibTrans" cxnId="{FBF46497-8DB9-46B1-94E7-BC5DF3017E42}">
      <dgm:prSet/>
      <dgm:spPr/>
      <dgm:t>
        <a:bodyPr/>
        <a:lstStyle/>
        <a:p>
          <a:endParaRPr lang="zh-CN" altLang="en-US"/>
        </a:p>
      </dgm:t>
    </dgm:pt>
    <dgm:pt modelId="{D3F8BCB8-E0C6-4A83-A71B-368FA2F171B7}" type="pres">
      <dgm:prSet presAssocID="{DA3FF230-E3DF-4523-98B5-C922FD45E310}" presName="compositeShape" presStyleCnt="0">
        <dgm:presLayoutVars>
          <dgm:dir/>
          <dgm:resizeHandles/>
        </dgm:presLayoutVars>
      </dgm:prSet>
      <dgm:spPr/>
      <dgm:t>
        <a:bodyPr/>
        <a:lstStyle/>
        <a:p>
          <a:endParaRPr lang="zh-CN" altLang="en-US"/>
        </a:p>
      </dgm:t>
    </dgm:pt>
    <dgm:pt modelId="{D25AECF5-C7B5-4A1C-A9A6-96F31D0B2311}" type="pres">
      <dgm:prSet presAssocID="{DA3FF230-E3DF-4523-98B5-C922FD45E310}" presName="pyramid" presStyleLbl="node1" presStyleIdx="0" presStyleCnt="1"/>
      <dgm:spPr/>
    </dgm:pt>
    <dgm:pt modelId="{4E28129D-A5B0-4081-9241-69F100B22A53}" type="pres">
      <dgm:prSet presAssocID="{DA3FF230-E3DF-4523-98B5-C922FD45E310}" presName="theList" presStyleCnt="0"/>
      <dgm:spPr/>
    </dgm:pt>
    <dgm:pt modelId="{FFC2C582-2275-400A-9818-F1196E7B6583}" type="pres">
      <dgm:prSet presAssocID="{750323E6-0858-4878-B0C0-B1EE48353D14}" presName="aNode" presStyleLbl="fgAcc1" presStyleIdx="0" presStyleCnt="4" custLinFactX="-8833" custLinFactY="-20935" custLinFactNeighborX="-100000" custLinFactNeighborY="-100000">
        <dgm:presLayoutVars>
          <dgm:bulletEnabled val="1"/>
        </dgm:presLayoutVars>
      </dgm:prSet>
      <dgm:spPr/>
      <dgm:t>
        <a:bodyPr/>
        <a:lstStyle/>
        <a:p>
          <a:endParaRPr lang="zh-CN" altLang="en-US"/>
        </a:p>
      </dgm:t>
    </dgm:pt>
    <dgm:pt modelId="{742B05C4-F7CE-4DEE-BF3C-00A6BA196830}" type="pres">
      <dgm:prSet presAssocID="{750323E6-0858-4878-B0C0-B1EE48353D14}" presName="aSpace" presStyleCnt="0"/>
      <dgm:spPr/>
    </dgm:pt>
    <dgm:pt modelId="{41BBDE73-45C4-463E-9DCB-6B48C1DEE2F1}" type="pres">
      <dgm:prSet presAssocID="{B2D11746-A887-43EC-9887-86D0E71B25CE}" presName="aNode" presStyleLbl="fgAcc1" presStyleIdx="1" presStyleCnt="4">
        <dgm:presLayoutVars>
          <dgm:bulletEnabled val="1"/>
        </dgm:presLayoutVars>
      </dgm:prSet>
      <dgm:spPr/>
      <dgm:t>
        <a:bodyPr/>
        <a:lstStyle/>
        <a:p>
          <a:endParaRPr lang="zh-CN" altLang="en-US"/>
        </a:p>
      </dgm:t>
    </dgm:pt>
    <dgm:pt modelId="{5E8EEEA6-A24B-4C93-9AE4-0DD7B4CBD97C}" type="pres">
      <dgm:prSet presAssocID="{B2D11746-A887-43EC-9887-86D0E71B25CE}" presName="aSpace" presStyleCnt="0"/>
      <dgm:spPr/>
    </dgm:pt>
    <dgm:pt modelId="{DD9938BA-6B11-4949-A777-9FA5BC9CAEF0}" type="pres">
      <dgm:prSet presAssocID="{C4A28AB6-7541-4E25-9FB0-DC842B046EB9}" presName="aNode" presStyleLbl="fgAcc1" presStyleIdx="2" presStyleCnt="4">
        <dgm:presLayoutVars>
          <dgm:bulletEnabled val="1"/>
        </dgm:presLayoutVars>
      </dgm:prSet>
      <dgm:spPr/>
      <dgm:t>
        <a:bodyPr/>
        <a:lstStyle/>
        <a:p>
          <a:endParaRPr lang="zh-CN" altLang="en-US"/>
        </a:p>
      </dgm:t>
    </dgm:pt>
    <dgm:pt modelId="{32FDAB80-EB8C-4055-BA8A-9790D3967A72}" type="pres">
      <dgm:prSet presAssocID="{C4A28AB6-7541-4E25-9FB0-DC842B046EB9}" presName="aSpace" presStyleCnt="0"/>
      <dgm:spPr/>
    </dgm:pt>
    <dgm:pt modelId="{0A52A993-00C4-49A2-BBC3-0AAB5ED5DEC2}" type="pres">
      <dgm:prSet presAssocID="{3042B84C-3668-4BAF-80D3-DC3F1F8E1273}" presName="aNode" presStyleLbl="fgAcc1" presStyleIdx="3" presStyleCnt="4">
        <dgm:presLayoutVars>
          <dgm:bulletEnabled val="1"/>
        </dgm:presLayoutVars>
      </dgm:prSet>
      <dgm:spPr/>
      <dgm:t>
        <a:bodyPr/>
        <a:lstStyle/>
        <a:p>
          <a:endParaRPr lang="zh-CN" altLang="en-US"/>
        </a:p>
      </dgm:t>
    </dgm:pt>
    <dgm:pt modelId="{20693F0D-7C95-40AE-9089-DED403D65E21}" type="pres">
      <dgm:prSet presAssocID="{3042B84C-3668-4BAF-80D3-DC3F1F8E1273}" presName="aSpace" presStyleCnt="0"/>
      <dgm:spPr/>
    </dgm:pt>
  </dgm:ptLst>
  <dgm:cxnLst>
    <dgm:cxn modelId="{1E55BC5E-D97E-4B2E-89C4-C48A19DDD9DA}" type="presOf" srcId="{750323E6-0858-4878-B0C0-B1EE48353D14}" destId="{FFC2C582-2275-400A-9818-F1196E7B6583}" srcOrd="0" destOrd="0" presId="urn:microsoft.com/office/officeart/2005/8/layout/pyramid2"/>
    <dgm:cxn modelId="{6C7FD2D8-55CC-4E56-8ED5-482452D06BD0}" type="presOf" srcId="{DA3FF230-E3DF-4523-98B5-C922FD45E310}" destId="{D3F8BCB8-E0C6-4A83-A71B-368FA2F171B7}" srcOrd="0" destOrd="0" presId="urn:microsoft.com/office/officeart/2005/8/layout/pyramid2"/>
    <dgm:cxn modelId="{6452860B-A97D-493D-A894-C957C9639BA8}" type="presOf" srcId="{C4A28AB6-7541-4E25-9FB0-DC842B046EB9}" destId="{DD9938BA-6B11-4949-A777-9FA5BC9CAEF0}" srcOrd="0" destOrd="0" presId="urn:microsoft.com/office/officeart/2005/8/layout/pyramid2"/>
    <dgm:cxn modelId="{A2E9510E-8B0D-48A1-8DAD-FB937EA8B5E8}" srcId="{DA3FF230-E3DF-4523-98B5-C922FD45E310}" destId="{B2D11746-A887-43EC-9887-86D0E71B25CE}" srcOrd="1" destOrd="0" parTransId="{DD67C60F-5563-416A-875E-1F429B9265D8}" sibTransId="{44596C8B-A32F-42C8-9C4E-D5D67B6BB982}"/>
    <dgm:cxn modelId="{37E75E1F-6D20-4C74-B745-971378AD7915}" srcId="{DA3FF230-E3DF-4523-98B5-C922FD45E310}" destId="{C4A28AB6-7541-4E25-9FB0-DC842B046EB9}" srcOrd="2" destOrd="0" parTransId="{13E66DE3-781F-4FA7-9055-F86B3B16905E}" sibTransId="{D5BB2181-2B8B-4DDB-9DF5-35C843721A73}"/>
    <dgm:cxn modelId="{DE8D3FB1-0B53-4578-BF57-217653964470}" type="presOf" srcId="{B2D11746-A887-43EC-9887-86D0E71B25CE}" destId="{41BBDE73-45C4-463E-9DCB-6B48C1DEE2F1}" srcOrd="0" destOrd="0" presId="urn:microsoft.com/office/officeart/2005/8/layout/pyramid2"/>
    <dgm:cxn modelId="{7FA2CB12-BC5A-4344-9315-8BBE1565A381}" srcId="{DA3FF230-E3DF-4523-98B5-C922FD45E310}" destId="{750323E6-0858-4878-B0C0-B1EE48353D14}" srcOrd="0" destOrd="0" parTransId="{99DC04A6-4F53-40E5-8ED9-7CDF5A7A687C}" sibTransId="{620671BC-F157-4CDC-91CE-3CC878903D97}"/>
    <dgm:cxn modelId="{FBF46497-8DB9-46B1-94E7-BC5DF3017E42}" srcId="{DA3FF230-E3DF-4523-98B5-C922FD45E310}" destId="{3042B84C-3668-4BAF-80D3-DC3F1F8E1273}" srcOrd="3" destOrd="0" parTransId="{6CC30A87-07B5-449F-A41D-A8D950B8379C}" sibTransId="{A24DF3A4-44D8-4B86-8044-3406989DEA3F}"/>
    <dgm:cxn modelId="{C8168980-7675-44EC-BEFB-77ADA46DE670}" type="presOf" srcId="{3042B84C-3668-4BAF-80D3-DC3F1F8E1273}" destId="{0A52A993-00C4-49A2-BBC3-0AAB5ED5DEC2}" srcOrd="0" destOrd="0" presId="urn:microsoft.com/office/officeart/2005/8/layout/pyramid2"/>
    <dgm:cxn modelId="{7887A5EB-9627-48ED-A599-57147C3014F6}" type="presParOf" srcId="{D3F8BCB8-E0C6-4A83-A71B-368FA2F171B7}" destId="{D25AECF5-C7B5-4A1C-A9A6-96F31D0B2311}" srcOrd="0" destOrd="0" presId="urn:microsoft.com/office/officeart/2005/8/layout/pyramid2"/>
    <dgm:cxn modelId="{579253EC-F396-42D2-B38D-E9046849FE22}" type="presParOf" srcId="{D3F8BCB8-E0C6-4A83-A71B-368FA2F171B7}" destId="{4E28129D-A5B0-4081-9241-69F100B22A53}" srcOrd="1" destOrd="0" presId="urn:microsoft.com/office/officeart/2005/8/layout/pyramid2"/>
    <dgm:cxn modelId="{770D5723-600A-459D-ACBD-C5B8F4BDCF29}" type="presParOf" srcId="{4E28129D-A5B0-4081-9241-69F100B22A53}" destId="{FFC2C582-2275-400A-9818-F1196E7B6583}" srcOrd="0" destOrd="0" presId="urn:microsoft.com/office/officeart/2005/8/layout/pyramid2"/>
    <dgm:cxn modelId="{085FE002-FFD9-4441-BF25-DA3C6D9291A0}" type="presParOf" srcId="{4E28129D-A5B0-4081-9241-69F100B22A53}" destId="{742B05C4-F7CE-4DEE-BF3C-00A6BA196830}" srcOrd="1" destOrd="0" presId="urn:microsoft.com/office/officeart/2005/8/layout/pyramid2"/>
    <dgm:cxn modelId="{3EE872EC-4785-42DE-9868-A6F3FBAA0D5A}" type="presParOf" srcId="{4E28129D-A5B0-4081-9241-69F100B22A53}" destId="{41BBDE73-45C4-463E-9DCB-6B48C1DEE2F1}" srcOrd="2" destOrd="0" presId="urn:microsoft.com/office/officeart/2005/8/layout/pyramid2"/>
    <dgm:cxn modelId="{C44C2EE7-A44F-4C80-A92F-57FAE311E552}" type="presParOf" srcId="{4E28129D-A5B0-4081-9241-69F100B22A53}" destId="{5E8EEEA6-A24B-4C93-9AE4-0DD7B4CBD97C}" srcOrd="3" destOrd="0" presId="urn:microsoft.com/office/officeart/2005/8/layout/pyramid2"/>
    <dgm:cxn modelId="{6395E51A-15F1-4B8D-8E6D-E4109DDF93C8}" type="presParOf" srcId="{4E28129D-A5B0-4081-9241-69F100B22A53}" destId="{DD9938BA-6B11-4949-A777-9FA5BC9CAEF0}" srcOrd="4" destOrd="0" presId="urn:microsoft.com/office/officeart/2005/8/layout/pyramid2"/>
    <dgm:cxn modelId="{4B2B4B9B-FA34-4851-BA97-1CEB80A4C527}" type="presParOf" srcId="{4E28129D-A5B0-4081-9241-69F100B22A53}" destId="{32FDAB80-EB8C-4055-BA8A-9790D3967A72}" srcOrd="5" destOrd="0" presId="urn:microsoft.com/office/officeart/2005/8/layout/pyramid2"/>
    <dgm:cxn modelId="{8197D662-5049-47F1-8AAF-4D61031C1B4E}" type="presParOf" srcId="{4E28129D-A5B0-4081-9241-69F100B22A53}" destId="{0A52A993-00C4-49A2-BBC3-0AAB5ED5DEC2}" srcOrd="6" destOrd="0" presId="urn:microsoft.com/office/officeart/2005/8/layout/pyramid2"/>
    <dgm:cxn modelId="{854AC45B-8F7F-46B3-8A6D-61C24BC4ED40}" type="presParOf" srcId="{4E28129D-A5B0-4081-9241-69F100B22A53}" destId="{20693F0D-7C95-40AE-9089-DED403D65E21}"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49D3C04-79DF-44D5-930F-6DD4784D12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F767AF4B-FA43-4F94-9BE1-4448D38931EC}">
      <dgm:prSet/>
      <dgm:spPr/>
      <dgm:t>
        <a:bodyPr/>
        <a:lstStyle/>
        <a:p>
          <a:pPr rtl="0"/>
          <a:r>
            <a:rPr lang="en-US" dirty="0" smtClean="0"/>
            <a:t>1 </a:t>
          </a:r>
          <a:r>
            <a:rPr lang="zh-CN" b="1" dirty="0" smtClean="0"/>
            <a:t>外语教学与研究，北京外国语大学</a:t>
          </a:r>
          <a:endParaRPr lang="zh-CN" b="1" dirty="0"/>
        </a:p>
      </dgm:t>
    </dgm:pt>
    <dgm:pt modelId="{66A358D1-AE41-4456-A47F-DC1A6D405B8D}" type="parTrans" cxnId="{929D6918-40F6-42C5-B9A1-3F61FEEC72DD}">
      <dgm:prSet/>
      <dgm:spPr/>
      <dgm:t>
        <a:bodyPr/>
        <a:lstStyle/>
        <a:p>
          <a:endParaRPr lang="zh-CN" altLang="en-US"/>
        </a:p>
      </dgm:t>
    </dgm:pt>
    <dgm:pt modelId="{1B74B434-26FE-42CD-957E-F774029CD845}" type="sibTrans" cxnId="{929D6918-40F6-42C5-B9A1-3F61FEEC72DD}">
      <dgm:prSet/>
      <dgm:spPr/>
      <dgm:t>
        <a:bodyPr/>
        <a:lstStyle/>
        <a:p>
          <a:endParaRPr lang="zh-CN" altLang="en-US"/>
        </a:p>
      </dgm:t>
    </dgm:pt>
    <dgm:pt modelId="{561C24BF-B7CB-4A1D-A3ED-4DB9BC4D2387}">
      <dgm:prSet/>
      <dgm:spPr/>
      <dgm:t>
        <a:bodyPr/>
        <a:lstStyle/>
        <a:p>
          <a:pPr rtl="0"/>
          <a:r>
            <a:rPr lang="en-US" dirty="0" smtClean="0"/>
            <a:t>2 </a:t>
          </a:r>
          <a:r>
            <a:rPr lang="zh-CN" b="1" dirty="0" smtClean="0"/>
            <a:t>外语界，上海外国语大学</a:t>
          </a:r>
          <a:endParaRPr lang="zh-CN" b="1" dirty="0"/>
        </a:p>
      </dgm:t>
    </dgm:pt>
    <dgm:pt modelId="{55697D8E-42C8-4817-8948-32FF9DAF586B}" type="parTrans" cxnId="{17869C53-241F-46C7-BD8A-F7427C366134}">
      <dgm:prSet/>
      <dgm:spPr/>
      <dgm:t>
        <a:bodyPr/>
        <a:lstStyle/>
        <a:p>
          <a:endParaRPr lang="zh-CN" altLang="en-US"/>
        </a:p>
      </dgm:t>
    </dgm:pt>
    <dgm:pt modelId="{FABA931F-E5BC-4319-942F-F7F6F9E2D9C3}" type="sibTrans" cxnId="{17869C53-241F-46C7-BD8A-F7427C366134}">
      <dgm:prSet/>
      <dgm:spPr/>
      <dgm:t>
        <a:bodyPr/>
        <a:lstStyle/>
        <a:p>
          <a:endParaRPr lang="zh-CN" altLang="en-US"/>
        </a:p>
      </dgm:t>
    </dgm:pt>
    <dgm:pt modelId="{F7A63B72-D5F8-40CD-8CD9-A942627BE3F2}">
      <dgm:prSet/>
      <dgm:spPr/>
      <dgm:t>
        <a:bodyPr/>
        <a:lstStyle/>
        <a:p>
          <a:pPr rtl="0"/>
          <a:r>
            <a:rPr lang="en-US" dirty="0" smtClean="0"/>
            <a:t>3 </a:t>
          </a:r>
          <a:r>
            <a:rPr lang="zh-CN" b="1" dirty="0" smtClean="0"/>
            <a:t>外国语，上海外国语大学</a:t>
          </a:r>
          <a:endParaRPr lang="zh-CN" b="1" dirty="0"/>
        </a:p>
      </dgm:t>
    </dgm:pt>
    <dgm:pt modelId="{20422CC9-ADB2-46D8-99A1-39822160C848}" type="parTrans" cxnId="{2570FF39-24A4-4EA9-BE79-34F4B42D33D9}">
      <dgm:prSet/>
      <dgm:spPr/>
      <dgm:t>
        <a:bodyPr/>
        <a:lstStyle/>
        <a:p>
          <a:endParaRPr lang="zh-CN" altLang="en-US"/>
        </a:p>
      </dgm:t>
    </dgm:pt>
    <dgm:pt modelId="{C5E08666-525A-4915-A32D-45D9F502D89C}" type="sibTrans" cxnId="{2570FF39-24A4-4EA9-BE79-34F4B42D33D9}">
      <dgm:prSet/>
      <dgm:spPr/>
      <dgm:t>
        <a:bodyPr/>
        <a:lstStyle/>
        <a:p>
          <a:endParaRPr lang="zh-CN" altLang="en-US"/>
        </a:p>
      </dgm:t>
    </dgm:pt>
    <dgm:pt modelId="{1D03C0CD-44A6-4D57-917B-8D2C20F85142}">
      <dgm:prSet/>
      <dgm:spPr/>
      <dgm:t>
        <a:bodyPr/>
        <a:lstStyle/>
        <a:p>
          <a:pPr rtl="0"/>
          <a:r>
            <a:rPr lang="en-US" dirty="0" smtClean="0"/>
            <a:t>4 </a:t>
          </a:r>
          <a:r>
            <a:rPr lang="zh-CN" b="1" dirty="0" smtClean="0"/>
            <a:t>现代外语，广东外语外贸大学</a:t>
          </a:r>
          <a:endParaRPr lang="zh-CN" b="1" dirty="0"/>
        </a:p>
      </dgm:t>
    </dgm:pt>
    <dgm:pt modelId="{BCABF1AB-234C-4CE2-A52B-59D9F6825F09}" type="parTrans" cxnId="{4B9E542B-EAFF-47DC-8746-81F827767518}">
      <dgm:prSet/>
      <dgm:spPr/>
      <dgm:t>
        <a:bodyPr/>
        <a:lstStyle/>
        <a:p>
          <a:endParaRPr lang="zh-CN" altLang="en-US"/>
        </a:p>
      </dgm:t>
    </dgm:pt>
    <dgm:pt modelId="{0E248A5A-33CF-4A6A-AFCF-9A9B197A8CB7}" type="sibTrans" cxnId="{4B9E542B-EAFF-47DC-8746-81F827767518}">
      <dgm:prSet/>
      <dgm:spPr/>
      <dgm:t>
        <a:bodyPr/>
        <a:lstStyle/>
        <a:p>
          <a:endParaRPr lang="zh-CN" altLang="en-US"/>
        </a:p>
      </dgm:t>
    </dgm:pt>
    <dgm:pt modelId="{C4DD82D2-1034-4B11-B598-40F145318C6F}">
      <dgm:prSet/>
      <dgm:spPr/>
      <dgm:t>
        <a:bodyPr/>
        <a:lstStyle/>
        <a:p>
          <a:pPr rtl="0"/>
          <a:r>
            <a:rPr lang="en-US" dirty="0" smtClean="0"/>
            <a:t>5 </a:t>
          </a:r>
          <a:r>
            <a:rPr lang="zh-CN" b="1" dirty="0" smtClean="0"/>
            <a:t>中国外语，高等教育出版社</a:t>
          </a:r>
          <a:endParaRPr lang="zh-CN" b="1" dirty="0"/>
        </a:p>
      </dgm:t>
    </dgm:pt>
    <dgm:pt modelId="{AB0A8D8B-786B-4440-90C1-1E8029113A35}" type="parTrans" cxnId="{FFD9CE62-8490-456C-B5B8-108397423DEF}">
      <dgm:prSet/>
      <dgm:spPr/>
      <dgm:t>
        <a:bodyPr/>
        <a:lstStyle/>
        <a:p>
          <a:endParaRPr lang="zh-CN" altLang="en-US"/>
        </a:p>
      </dgm:t>
    </dgm:pt>
    <dgm:pt modelId="{17666FE8-DC91-4EE3-9BCF-1B924D0CB3A5}" type="sibTrans" cxnId="{FFD9CE62-8490-456C-B5B8-108397423DEF}">
      <dgm:prSet/>
      <dgm:spPr/>
      <dgm:t>
        <a:bodyPr/>
        <a:lstStyle/>
        <a:p>
          <a:endParaRPr lang="zh-CN" altLang="en-US"/>
        </a:p>
      </dgm:t>
    </dgm:pt>
    <dgm:pt modelId="{AB4F94ED-70BD-4D5C-896B-42FC76FCDF18}" type="pres">
      <dgm:prSet presAssocID="{A49D3C04-79DF-44D5-930F-6DD4784D1217}" presName="linear" presStyleCnt="0">
        <dgm:presLayoutVars>
          <dgm:animLvl val="lvl"/>
          <dgm:resizeHandles val="exact"/>
        </dgm:presLayoutVars>
      </dgm:prSet>
      <dgm:spPr/>
      <dgm:t>
        <a:bodyPr/>
        <a:lstStyle/>
        <a:p>
          <a:endParaRPr lang="zh-CN" altLang="en-US"/>
        </a:p>
      </dgm:t>
    </dgm:pt>
    <dgm:pt modelId="{648C413B-3226-450F-8F19-88CF985F3864}" type="pres">
      <dgm:prSet presAssocID="{F767AF4B-FA43-4F94-9BE1-4448D38931EC}" presName="parentText" presStyleLbl="node1" presStyleIdx="0" presStyleCnt="5">
        <dgm:presLayoutVars>
          <dgm:chMax val="0"/>
          <dgm:bulletEnabled val="1"/>
        </dgm:presLayoutVars>
      </dgm:prSet>
      <dgm:spPr/>
      <dgm:t>
        <a:bodyPr/>
        <a:lstStyle/>
        <a:p>
          <a:endParaRPr lang="zh-CN" altLang="en-US"/>
        </a:p>
      </dgm:t>
    </dgm:pt>
    <dgm:pt modelId="{A07DADCC-CA95-4916-9CC1-14B16D9C0AC2}" type="pres">
      <dgm:prSet presAssocID="{1B74B434-26FE-42CD-957E-F774029CD845}" presName="spacer" presStyleCnt="0"/>
      <dgm:spPr/>
    </dgm:pt>
    <dgm:pt modelId="{91E599E7-3F67-42D3-B33E-D757580243B2}" type="pres">
      <dgm:prSet presAssocID="{561C24BF-B7CB-4A1D-A3ED-4DB9BC4D2387}" presName="parentText" presStyleLbl="node1" presStyleIdx="1" presStyleCnt="5">
        <dgm:presLayoutVars>
          <dgm:chMax val="0"/>
          <dgm:bulletEnabled val="1"/>
        </dgm:presLayoutVars>
      </dgm:prSet>
      <dgm:spPr/>
      <dgm:t>
        <a:bodyPr/>
        <a:lstStyle/>
        <a:p>
          <a:endParaRPr lang="zh-CN" altLang="en-US"/>
        </a:p>
      </dgm:t>
    </dgm:pt>
    <dgm:pt modelId="{27F73914-92CE-4DC8-8B6D-2B35EA741E7D}" type="pres">
      <dgm:prSet presAssocID="{FABA931F-E5BC-4319-942F-F7F6F9E2D9C3}" presName="spacer" presStyleCnt="0"/>
      <dgm:spPr/>
    </dgm:pt>
    <dgm:pt modelId="{7A0CE476-9BAC-481B-ABBE-F7BA180CF3DE}" type="pres">
      <dgm:prSet presAssocID="{F7A63B72-D5F8-40CD-8CD9-A942627BE3F2}" presName="parentText" presStyleLbl="node1" presStyleIdx="2" presStyleCnt="5">
        <dgm:presLayoutVars>
          <dgm:chMax val="0"/>
          <dgm:bulletEnabled val="1"/>
        </dgm:presLayoutVars>
      </dgm:prSet>
      <dgm:spPr/>
      <dgm:t>
        <a:bodyPr/>
        <a:lstStyle/>
        <a:p>
          <a:endParaRPr lang="zh-CN" altLang="en-US"/>
        </a:p>
      </dgm:t>
    </dgm:pt>
    <dgm:pt modelId="{C6404436-01D2-496B-9B79-1EDC66F93AC1}" type="pres">
      <dgm:prSet presAssocID="{C5E08666-525A-4915-A32D-45D9F502D89C}" presName="spacer" presStyleCnt="0"/>
      <dgm:spPr/>
    </dgm:pt>
    <dgm:pt modelId="{753BF2DB-5297-4664-8342-19E55FD0166E}" type="pres">
      <dgm:prSet presAssocID="{1D03C0CD-44A6-4D57-917B-8D2C20F85142}" presName="parentText" presStyleLbl="node1" presStyleIdx="3" presStyleCnt="5">
        <dgm:presLayoutVars>
          <dgm:chMax val="0"/>
          <dgm:bulletEnabled val="1"/>
        </dgm:presLayoutVars>
      </dgm:prSet>
      <dgm:spPr/>
      <dgm:t>
        <a:bodyPr/>
        <a:lstStyle/>
        <a:p>
          <a:endParaRPr lang="zh-CN" altLang="en-US"/>
        </a:p>
      </dgm:t>
    </dgm:pt>
    <dgm:pt modelId="{55DADBB2-C6C8-41AF-9935-354B823DAE47}" type="pres">
      <dgm:prSet presAssocID="{0E248A5A-33CF-4A6A-AFCF-9A9B197A8CB7}" presName="spacer" presStyleCnt="0"/>
      <dgm:spPr/>
    </dgm:pt>
    <dgm:pt modelId="{09C62BD7-0F64-4CB4-A003-2E0EC567251F}" type="pres">
      <dgm:prSet presAssocID="{C4DD82D2-1034-4B11-B598-40F145318C6F}" presName="parentText" presStyleLbl="node1" presStyleIdx="4" presStyleCnt="5">
        <dgm:presLayoutVars>
          <dgm:chMax val="0"/>
          <dgm:bulletEnabled val="1"/>
        </dgm:presLayoutVars>
      </dgm:prSet>
      <dgm:spPr/>
      <dgm:t>
        <a:bodyPr/>
        <a:lstStyle/>
        <a:p>
          <a:endParaRPr lang="zh-CN" altLang="en-US"/>
        </a:p>
      </dgm:t>
    </dgm:pt>
  </dgm:ptLst>
  <dgm:cxnLst>
    <dgm:cxn modelId="{2570FF39-24A4-4EA9-BE79-34F4B42D33D9}" srcId="{A49D3C04-79DF-44D5-930F-6DD4784D1217}" destId="{F7A63B72-D5F8-40CD-8CD9-A942627BE3F2}" srcOrd="2" destOrd="0" parTransId="{20422CC9-ADB2-46D8-99A1-39822160C848}" sibTransId="{C5E08666-525A-4915-A32D-45D9F502D89C}"/>
    <dgm:cxn modelId="{34F1922C-CDB2-4723-A7C1-EE7A74A37550}" type="presOf" srcId="{1D03C0CD-44A6-4D57-917B-8D2C20F85142}" destId="{753BF2DB-5297-4664-8342-19E55FD0166E}" srcOrd="0" destOrd="0" presId="urn:microsoft.com/office/officeart/2005/8/layout/vList2"/>
    <dgm:cxn modelId="{FFD9CE62-8490-456C-B5B8-108397423DEF}" srcId="{A49D3C04-79DF-44D5-930F-6DD4784D1217}" destId="{C4DD82D2-1034-4B11-B598-40F145318C6F}" srcOrd="4" destOrd="0" parTransId="{AB0A8D8B-786B-4440-90C1-1E8029113A35}" sibTransId="{17666FE8-DC91-4EE3-9BCF-1B924D0CB3A5}"/>
    <dgm:cxn modelId="{17869C53-241F-46C7-BD8A-F7427C366134}" srcId="{A49D3C04-79DF-44D5-930F-6DD4784D1217}" destId="{561C24BF-B7CB-4A1D-A3ED-4DB9BC4D2387}" srcOrd="1" destOrd="0" parTransId="{55697D8E-42C8-4817-8948-32FF9DAF586B}" sibTransId="{FABA931F-E5BC-4319-942F-F7F6F9E2D9C3}"/>
    <dgm:cxn modelId="{929D6918-40F6-42C5-B9A1-3F61FEEC72DD}" srcId="{A49D3C04-79DF-44D5-930F-6DD4784D1217}" destId="{F767AF4B-FA43-4F94-9BE1-4448D38931EC}" srcOrd="0" destOrd="0" parTransId="{66A358D1-AE41-4456-A47F-DC1A6D405B8D}" sibTransId="{1B74B434-26FE-42CD-957E-F774029CD845}"/>
    <dgm:cxn modelId="{4B9E542B-EAFF-47DC-8746-81F827767518}" srcId="{A49D3C04-79DF-44D5-930F-6DD4784D1217}" destId="{1D03C0CD-44A6-4D57-917B-8D2C20F85142}" srcOrd="3" destOrd="0" parTransId="{BCABF1AB-234C-4CE2-A52B-59D9F6825F09}" sibTransId="{0E248A5A-33CF-4A6A-AFCF-9A9B197A8CB7}"/>
    <dgm:cxn modelId="{77905806-2711-4B77-B1B3-70A75B2CB471}" type="presOf" srcId="{561C24BF-B7CB-4A1D-A3ED-4DB9BC4D2387}" destId="{91E599E7-3F67-42D3-B33E-D757580243B2}" srcOrd="0" destOrd="0" presId="urn:microsoft.com/office/officeart/2005/8/layout/vList2"/>
    <dgm:cxn modelId="{D5FF7C57-5C27-40AF-BCFE-2FF132F0D174}" type="presOf" srcId="{F767AF4B-FA43-4F94-9BE1-4448D38931EC}" destId="{648C413B-3226-450F-8F19-88CF985F3864}" srcOrd="0" destOrd="0" presId="urn:microsoft.com/office/officeart/2005/8/layout/vList2"/>
    <dgm:cxn modelId="{F9895A1C-22C7-4C12-AD5B-0ACDD093E0A6}" type="presOf" srcId="{C4DD82D2-1034-4B11-B598-40F145318C6F}" destId="{09C62BD7-0F64-4CB4-A003-2E0EC567251F}" srcOrd="0" destOrd="0" presId="urn:microsoft.com/office/officeart/2005/8/layout/vList2"/>
    <dgm:cxn modelId="{8E05A87B-A990-4A6D-98D8-C807575F9B65}" type="presOf" srcId="{F7A63B72-D5F8-40CD-8CD9-A942627BE3F2}" destId="{7A0CE476-9BAC-481B-ABBE-F7BA180CF3DE}" srcOrd="0" destOrd="0" presId="urn:microsoft.com/office/officeart/2005/8/layout/vList2"/>
    <dgm:cxn modelId="{2832149D-5C38-4ECE-8CBD-3B0A7F6F1983}" type="presOf" srcId="{A49D3C04-79DF-44D5-930F-6DD4784D1217}" destId="{AB4F94ED-70BD-4D5C-896B-42FC76FCDF18}" srcOrd="0" destOrd="0" presId="urn:microsoft.com/office/officeart/2005/8/layout/vList2"/>
    <dgm:cxn modelId="{B514B284-BABE-4AFF-BC28-E485C5B61F88}" type="presParOf" srcId="{AB4F94ED-70BD-4D5C-896B-42FC76FCDF18}" destId="{648C413B-3226-450F-8F19-88CF985F3864}" srcOrd="0" destOrd="0" presId="urn:microsoft.com/office/officeart/2005/8/layout/vList2"/>
    <dgm:cxn modelId="{D671DFCF-5A54-468B-AA76-B2B612541D8A}" type="presParOf" srcId="{AB4F94ED-70BD-4D5C-896B-42FC76FCDF18}" destId="{A07DADCC-CA95-4916-9CC1-14B16D9C0AC2}" srcOrd="1" destOrd="0" presId="urn:microsoft.com/office/officeart/2005/8/layout/vList2"/>
    <dgm:cxn modelId="{EA3C2068-B126-44E7-AC6A-FBB85659C897}" type="presParOf" srcId="{AB4F94ED-70BD-4D5C-896B-42FC76FCDF18}" destId="{91E599E7-3F67-42D3-B33E-D757580243B2}" srcOrd="2" destOrd="0" presId="urn:microsoft.com/office/officeart/2005/8/layout/vList2"/>
    <dgm:cxn modelId="{C53AFFB7-115F-4962-A867-68BF787618AA}" type="presParOf" srcId="{AB4F94ED-70BD-4D5C-896B-42FC76FCDF18}" destId="{27F73914-92CE-4DC8-8B6D-2B35EA741E7D}" srcOrd="3" destOrd="0" presId="urn:microsoft.com/office/officeart/2005/8/layout/vList2"/>
    <dgm:cxn modelId="{E13B327D-9ADF-4C5A-BA51-732C90143AAA}" type="presParOf" srcId="{AB4F94ED-70BD-4D5C-896B-42FC76FCDF18}" destId="{7A0CE476-9BAC-481B-ABBE-F7BA180CF3DE}" srcOrd="4" destOrd="0" presId="urn:microsoft.com/office/officeart/2005/8/layout/vList2"/>
    <dgm:cxn modelId="{2D11DE72-4231-4F8C-AC06-C7F56F3D2E17}" type="presParOf" srcId="{AB4F94ED-70BD-4D5C-896B-42FC76FCDF18}" destId="{C6404436-01D2-496B-9B79-1EDC66F93AC1}" srcOrd="5" destOrd="0" presId="urn:microsoft.com/office/officeart/2005/8/layout/vList2"/>
    <dgm:cxn modelId="{CE45368F-1EFC-4A9A-AB4B-9627D45F11A1}" type="presParOf" srcId="{AB4F94ED-70BD-4D5C-896B-42FC76FCDF18}" destId="{753BF2DB-5297-4664-8342-19E55FD0166E}" srcOrd="6" destOrd="0" presId="urn:microsoft.com/office/officeart/2005/8/layout/vList2"/>
    <dgm:cxn modelId="{85AA7B74-5016-49BF-9EC9-4B53962C1A87}" type="presParOf" srcId="{AB4F94ED-70BD-4D5C-896B-42FC76FCDF18}" destId="{55DADBB2-C6C8-41AF-9935-354B823DAE47}" srcOrd="7" destOrd="0" presId="urn:microsoft.com/office/officeart/2005/8/layout/vList2"/>
    <dgm:cxn modelId="{75B4F4EC-9372-43CB-B206-1FE0D4F1499C}" type="presParOf" srcId="{AB4F94ED-70BD-4D5C-896B-42FC76FCDF18}" destId="{09C62BD7-0F64-4CB4-A003-2E0EC567251F}"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96317FDC-7B49-4F8C-8AEF-8570EDDC35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8438D6D8-9A07-420A-8311-E6D4EAA17A3C}">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6 </a:t>
          </a:r>
          <a:r>
            <a:rPr lang="zh-CN" altLang="zh-CN" b="1" dirty="0" smtClean="0"/>
            <a:t>中国翻译，中国外文局对外传播研究中心等</a:t>
          </a:r>
          <a:endParaRPr lang="zh-CN" altLang="en-US" b="1" dirty="0" smtClean="0"/>
        </a:p>
        <a:p>
          <a:pPr defTabSz="1066800" rtl="0">
            <a:lnSpc>
              <a:spcPct val="90000"/>
            </a:lnSpc>
            <a:spcBef>
              <a:spcPct val="0"/>
            </a:spcBef>
            <a:spcAft>
              <a:spcPct val="35000"/>
            </a:spcAft>
          </a:pPr>
          <a:endParaRPr lang="zh-CN" dirty="0"/>
        </a:p>
      </dgm:t>
    </dgm:pt>
    <dgm:pt modelId="{B1A823B0-F0AD-4E65-BF4A-ED9FEF965A2C}" type="parTrans" cxnId="{A8B40629-1061-4BDE-9C14-2691106A3D97}">
      <dgm:prSet/>
      <dgm:spPr/>
      <dgm:t>
        <a:bodyPr/>
        <a:lstStyle/>
        <a:p>
          <a:endParaRPr lang="zh-CN" altLang="en-US"/>
        </a:p>
      </dgm:t>
    </dgm:pt>
    <dgm:pt modelId="{9E34704D-E24B-4B5F-8E14-752A5DC91564}" type="sibTrans" cxnId="{A8B40629-1061-4BDE-9C14-2691106A3D97}">
      <dgm:prSet/>
      <dgm:spPr/>
      <dgm:t>
        <a:bodyPr/>
        <a:lstStyle/>
        <a:p>
          <a:endParaRPr lang="zh-CN" altLang="en-US"/>
        </a:p>
      </dgm:t>
    </dgm:pt>
    <dgm:pt modelId="{664EA5AF-99A4-4F18-AD42-FBFFA4430EFC}">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7</a:t>
          </a:r>
          <a:r>
            <a:rPr lang="zh-CN" altLang="zh-CN" b="1" dirty="0" smtClean="0"/>
            <a:t>外语电化教学，上海外国语大学</a:t>
          </a:r>
        </a:p>
      </dgm:t>
    </dgm:pt>
    <dgm:pt modelId="{B85A23B7-8177-4F40-A437-B4555A1EAD2F}" type="parTrans" cxnId="{923C3452-F36D-40D3-8BEC-0B2D4ECD64D0}">
      <dgm:prSet/>
      <dgm:spPr/>
      <dgm:t>
        <a:bodyPr/>
        <a:lstStyle/>
        <a:p>
          <a:endParaRPr lang="zh-CN" altLang="en-US"/>
        </a:p>
      </dgm:t>
    </dgm:pt>
    <dgm:pt modelId="{E00DFF1D-4C79-48C4-AA89-FF8B5B2B6D99}" type="sibTrans" cxnId="{923C3452-F36D-40D3-8BEC-0B2D4ECD64D0}">
      <dgm:prSet/>
      <dgm:spPr/>
      <dgm:t>
        <a:bodyPr/>
        <a:lstStyle/>
        <a:p>
          <a:endParaRPr lang="zh-CN" altLang="en-US"/>
        </a:p>
      </dgm:t>
    </dgm:pt>
    <dgm:pt modelId="{ADD61F3D-1F3E-440E-AB49-011495099FC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8</a:t>
          </a:r>
          <a:r>
            <a:rPr lang="zh-CN" altLang="zh-CN" b="1" dirty="0" smtClean="0"/>
            <a:t>外语教学理论与实践，华东师范大学</a:t>
          </a:r>
        </a:p>
      </dgm:t>
    </dgm:pt>
    <dgm:pt modelId="{8EACFE87-6D2B-4BD0-B447-DCAD56B57701}" type="parTrans" cxnId="{C844F6C9-EBF4-4931-BBF8-628E5F3F9555}">
      <dgm:prSet/>
      <dgm:spPr/>
      <dgm:t>
        <a:bodyPr/>
        <a:lstStyle/>
        <a:p>
          <a:endParaRPr lang="zh-CN" altLang="en-US"/>
        </a:p>
      </dgm:t>
    </dgm:pt>
    <dgm:pt modelId="{50BB8111-607D-4148-8EF0-837429FA690F}" type="sibTrans" cxnId="{C844F6C9-EBF4-4931-BBF8-628E5F3F9555}">
      <dgm:prSet/>
      <dgm:spPr/>
      <dgm:t>
        <a:bodyPr/>
        <a:lstStyle/>
        <a:p>
          <a:endParaRPr lang="zh-CN" altLang="en-US"/>
        </a:p>
      </dgm:t>
    </dgm:pt>
    <dgm:pt modelId="{CB7A5DC9-D52B-4BDA-918C-F10F3A7639A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9</a:t>
          </a:r>
          <a:r>
            <a:rPr lang="zh-CN" altLang="zh-CN" b="1" dirty="0" smtClean="0"/>
            <a:t>外语教学，西安外国语大学</a:t>
          </a:r>
        </a:p>
      </dgm:t>
    </dgm:pt>
    <dgm:pt modelId="{5357679E-6FEC-4BED-93DC-F2AC50F236A7}" type="parTrans" cxnId="{7C3B5B21-A2F6-4AA4-85E3-C08235E9702D}">
      <dgm:prSet/>
      <dgm:spPr/>
      <dgm:t>
        <a:bodyPr/>
        <a:lstStyle/>
        <a:p>
          <a:endParaRPr lang="zh-CN" altLang="en-US"/>
        </a:p>
      </dgm:t>
    </dgm:pt>
    <dgm:pt modelId="{4E626ECC-A93F-41B6-9E9E-2AA33623243A}" type="sibTrans" cxnId="{7C3B5B21-A2F6-4AA4-85E3-C08235E9702D}">
      <dgm:prSet/>
      <dgm:spPr/>
      <dgm:t>
        <a:bodyPr/>
        <a:lstStyle/>
        <a:p>
          <a:endParaRPr lang="zh-CN" altLang="en-US"/>
        </a:p>
      </dgm:t>
    </dgm:pt>
    <dgm:pt modelId="{10AC7CA9-A370-4693-B57D-8673378A3169}">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10</a:t>
          </a:r>
          <a:r>
            <a:rPr lang="zh-CN" altLang="zh-CN" b="1" dirty="0" smtClean="0"/>
            <a:t>外语学刊，黑龙江大学</a:t>
          </a:r>
        </a:p>
        <a:p>
          <a:pPr rtl="0"/>
          <a:endParaRPr lang="zh-CN" dirty="0"/>
        </a:p>
      </dgm:t>
    </dgm:pt>
    <dgm:pt modelId="{B53EDB03-D2B1-49C5-9EC8-B8235BE759F0}" type="parTrans" cxnId="{8F9431C5-8BA7-458F-A507-3B19389153C0}">
      <dgm:prSet/>
      <dgm:spPr/>
      <dgm:t>
        <a:bodyPr/>
        <a:lstStyle/>
        <a:p>
          <a:endParaRPr lang="zh-CN" altLang="en-US"/>
        </a:p>
      </dgm:t>
    </dgm:pt>
    <dgm:pt modelId="{7B64B90E-EA15-4F13-995A-51A844B1F2CC}" type="sibTrans" cxnId="{8F9431C5-8BA7-458F-A507-3B19389153C0}">
      <dgm:prSet/>
      <dgm:spPr/>
      <dgm:t>
        <a:bodyPr/>
        <a:lstStyle/>
        <a:p>
          <a:endParaRPr lang="zh-CN" altLang="en-US"/>
        </a:p>
      </dgm:t>
    </dgm:pt>
    <dgm:pt modelId="{A78C099E-5C0F-43CD-824D-1AB5E1D9068F}">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11</a:t>
          </a:r>
          <a:r>
            <a:rPr lang="zh-CN" altLang="zh-CN" b="1" dirty="0" smtClean="0"/>
            <a:t>外语与外语教学，大连外国语</a:t>
          </a:r>
          <a:r>
            <a:rPr lang="zh-CN" altLang="en-US" b="1" dirty="0" smtClean="0"/>
            <a:t>大学</a:t>
          </a:r>
          <a:endParaRPr lang="en-US" altLang="zh-CN" b="1" dirty="0" smtClean="0"/>
        </a:p>
        <a:p>
          <a:pPr defTabSz="711200" rtl="0">
            <a:lnSpc>
              <a:spcPct val="90000"/>
            </a:lnSpc>
            <a:spcBef>
              <a:spcPct val="0"/>
            </a:spcBef>
            <a:spcAft>
              <a:spcPct val="35000"/>
            </a:spcAft>
          </a:pPr>
          <a:endParaRPr lang="zh-CN" dirty="0"/>
        </a:p>
      </dgm:t>
    </dgm:pt>
    <dgm:pt modelId="{9DFC540A-CAA8-4FC4-8A2F-2067F049EA43}" type="parTrans" cxnId="{4672566B-1A70-4840-B4A5-82B68D1B3476}">
      <dgm:prSet/>
      <dgm:spPr/>
      <dgm:t>
        <a:bodyPr/>
        <a:lstStyle/>
        <a:p>
          <a:endParaRPr lang="zh-CN" altLang="en-US"/>
        </a:p>
      </dgm:t>
    </dgm:pt>
    <dgm:pt modelId="{415564B8-0977-421F-B014-9C764E3B84A4}" type="sibTrans" cxnId="{4672566B-1A70-4840-B4A5-82B68D1B3476}">
      <dgm:prSet/>
      <dgm:spPr/>
      <dgm:t>
        <a:bodyPr/>
        <a:lstStyle/>
        <a:p>
          <a:endParaRPr lang="zh-CN" altLang="en-US"/>
        </a:p>
      </dgm:t>
    </dgm:pt>
    <dgm:pt modelId="{E8546532-1972-4E3B-9ABF-D9078093CD36}" type="pres">
      <dgm:prSet presAssocID="{96317FDC-7B49-4F8C-8AEF-8570EDDC359E}" presName="linear" presStyleCnt="0">
        <dgm:presLayoutVars>
          <dgm:animLvl val="lvl"/>
          <dgm:resizeHandles val="exact"/>
        </dgm:presLayoutVars>
      </dgm:prSet>
      <dgm:spPr/>
      <dgm:t>
        <a:bodyPr/>
        <a:lstStyle/>
        <a:p>
          <a:endParaRPr lang="zh-CN" altLang="en-US"/>
        </a:p>
      </dgm:t>
    </dgm:pt>
    <dgm:pt modelId="{4DEA4005-97B8-4AE0-B261-3543D384A297}" type="pres">
      <dgm:prSet presAssocID="{8438D6D8-9A07-420A-8311-E6D4EAA17A3C}" presName="parentText" presStyleLbl="node1" presStyleIdx="0" presStyleCnt="6">
        <dgm:presLayoutVars>
          <dgm:chMax val="0"/>
          <dgm:bulletEnabled val="1"/>
        </dgm:presLayoutVars>
      </dgm:prSet>
      <dgm:spPr/>
      <dgm:t>
        <a:bodyPr/>
        <a:lstStyle/>
        <a:p>
          <a:endParaRPr lang="zh-CN" altLang="en-US"/>
        </a:p>
      </dgm:t>
    </dgm:pt>
    <dgm:pt modelId="{B59F80C3-5072-4849-B7F9-B245602BCD99}" type="pres">
      <dgm:prSet presAssocID="{9E34704D-E24B-4B5F-8E14-752A5DC91564}" presName="spacer" presStyleCnt="0"/>
      <dgm:spPr/>
    </dgm:pt>
    <dgm:pt modelId="{2476DB64-037F-4E1E-B903-E29E6252BBEC}" type="pres">
      <dgm:prSet presAssocID="{664EA5AF-99A4-4F18-AD42-FBFFA4430EFC}" presName="parentText" presStyleLbl="node1" presStyleIdx="1" presStyleCnt="6">
        <dgm:presLayoutVars>
          <dgm:chMax val="0"/>
          <dgm:bulletEnabled val="1"/>
        </dgm:presLayoutVars>
      </dgm:prSet>
      <dgm:spPr/>
      <dgm:t>
        <a:bodyPr/>
        <a:lstStyle/>
        <a:p>
          <a:endParaRPr lang="zh-CN" altLang="en-US"/>
        </a:p>
      </dgm:t>
    </dgm:pt>
    <dgm:pt modelId="{E3E06935-CAE4-4536-A0B6-798D25B1A45C}" type="pres">
      <dgm:prSet presAssocID="{E00DFF1D-4C79-48C4-AA89-FF8B5B2B6D99}" presName="spacer" presStyleCnt="0"/>
      <dgm:spPr/>
    </dgm:pt>
    <dgm:pt modelId="{2E7F169F-BF3F-47E3-9286-A1D906BC542A}" type="pres">
      <dgm:prSet presAssocID="{ADD61F3D-1F3E-440E-AB49-011495099FCE}" presName="parentText" presStyleLbl="node1" presStyleIdx="2" presStyleCnt="6">
        <dgm:presLayoutVars>
          <dgm:chMax val="0"/>
          <dgm:bulletEnabled val="1"/>
        </dgm:presLayoutVars>
      </dgm:prSet>
      <dgm:spPr/>
      <dgm:t>
        <a:bodyPr/>
        <a:lstStyle/>
        <a:p>
          <a:endParaRPr lang="zh-CN" altLang="en-US"/>
        </a:p>
      </dgm:t>
    </dgm:pt>
    <dgm:pt modelId="{80CEBB2C-25FB-4BCF-8DA3-251626ED34AF}" type="pres">
      <dgm:prSet presAssocID="{50BB8111-607D-4148-8EF0-837429FA690F}" presName="spacer" presStyleCnt="0"/>
      <dgm:spPr/>
    </dgm:pt>
    <dgm:pt modelId="{4BC1726D-3536-46AC-ADEE-DE7A2799A472}" type="pres">
      <dgm:prSet presAssocID="{CB7A5DC9-D52B-4BDA-918C-F10F3A7639AE}" presName="parentText" presStyleLbl="node1" presStyleIdx="3" presStyleCnt="6">
        <dgm:presLayoutVars>
          <dgm:chMax val="0"/>
          <dgm:bulletEnabled val="1"/>
        </dgm:presLayoutVars>
      </dgm:prSet>
      <dgm:spPr/>
      <dgm:t>
        <a:bodyPr/>
        <a:lstStyle/>
        <a:p>
          <a:endParaRPr lang="zh-CN" altLang="en-US"/>
        </a:p>
      </dgm:t>
    </dgm:pt>
    <dgm:pt modelId="{D9EB28E9-3979-4B03-B8AF-1EDE514E6D65}" type="pres">
      <dgm:prSet presAssocID="{4E626ECC-A93F-41B6-9E9E-2AA33623243A}" presName="spacer" presStyleCnt="0"/>
      <dgm:spPr/>
    </dgm:pt>
    <dgm:pt modelId="{A2C0D38C-0E30-40B0-AE88-94B93F42D955}" type="pres">
      <dgm:prSet presAssocID="{10AC7CA9-A370-4693-B57D-8673378A3169}" presName="parentText" presStyleLbl="node1" presStyleIdx="4" presStyleCnt="6">
        <dgm:presLayoutVars>
          <dgm:chMax val="0"/>
          <dgm:bulletEnabled val="1"/>
        </dgm:presLayoutVars>
      </dgm:prSet>
      <dgm:spPr/>
      <dgm:t>
        <a:bodyPr/>
        <a:lstStyle/>
        <a:p>
          <a:endParaRPr lang="zh-CN" altLang="en-US"/>
        </a:p>
      </dgm:t>
    </dgm:pt>
    <dgm:pt modelId="{CC3BF6E3-DFB6-4F9A-9CA2-B495601E7111}" type="pres">
      <dgm:prSet presAssocID="{7B64B90E-EA15-4F13-995A-51A844B1F2CC}" presName="spacer" presStyleCnt="0"/>
      <dgm:spPr/>
    </dgm:pt>
    <dgm:pt modelId="{626755F8-68BD-466A-BAAC-04D2958699B5}" type="pres">
      <dgm:prSet presAssocID="{A78C099E-5C0F-43CD-824D-1AB5E1D9068F}" presName="parentText" presStyleLbl="node1" presStyleIdx="5" presStyleCnt="6">
        <dgm:presLayoutVars>
          <dgm:chMax val="0"/>
          <dgm:bulletEnabled val="1"/>
        </dgm:presLayoutVars>
      </dgm:prSet>
      <dgm:spPr/>
      <dgm:t>
        <a:bodyPr/>
        <a:lstStyle/>
        <a:p>
          <a:endParaRPr lang="zh-CN" altLang="en-US"/>
        </a:p>
      </dgm:t>
    </dgm:pt>
  </dgm:ptLst>
  <dgm:cxnLst>
    <dgm:cxn modelId="{923C3452-F36D-40D3-8BEC-0B2D4ECD64D0}" srcId="{96317FDC-7B49-4F8C-8AEF-8570EDDC359E}" destId="{664EA5AF-99A4-4F18-AD42-FBFFA4430EFC}" srcOrd="1" destOrd="0" parTransId="{B85A23B7-8177-4F40-A437-B4555A1EAD2F}" sibTransId="{E00DFF1D-4C79-48C4-AA89-FF8B5B2B6D99}"/>
    <dgm:cxn modelId="{A8B40629-1061-4BDE-9C14-2691106A3D97}" srcId="{96317FDC-7B49-4F8C-8AEF-8570EDDC359E}" destId="{8438D6D8-9A07-420A-8311-E6D4EAA17A3C}" srcOrd="0" destOrd="0" parTransId="{B1A823B0-F0AD-4E65-BF4A-ED9FEF965A2C}" sibTransId="{9E34704D-E24B-4B5F-8E14-752A5DC91564}"/>
    <dgm:cxn modelId="{1D434476-E745-4C55-B226-401DB8C5AF01}" type="presOf" srcId="{10AC7CA9-A370-4693-B57D-8673378A3169}" destId="{A2C0D38C-0E30-40B0-AE88-94B93F42D955}" srcOrd="0" destOrd="0" presId="urn:microsoft.com/office/officeart/2005/8/layout/vList2"/>
    <dgm:cxn modelId="{B2499775-A1E7-4BA3-AD58-D6A5B59F6F88}" type="presOf" srcId="{664EA5AF-99A4-4F18-AD42-FBFFA4430EFC}" destId="{2476DB64-037F-4E1E-B903-E29E6252BBEC}" srcOrd="0" destOrd="0" presId="urn:microsoft.com/office/officeart/2005/8/layout/vList2"/>
    <dgm:cxn modelId="{7C3B5B21-A2F6-4AA4-85E3-C08235E9702D}" srcId="{96317FDC-7B49-4F8C-8AEF-8570EDDC359E}" destId="{CB7A5DC9-D52B-4BDA-918C-F10F3A7639AE}" srcOrd="3" destOrd="0" parTransId="{5357679E-6FEC-4BED-93DC-F2AC50F236A7}" sibTransId="{4E626ECC-A93F-41B6-9E9E-2AA33623243A}"/>
    <dgm:cxn modelId="{78C30212-B866-4C1E-A25E-BB77BEE38637}" type="presOf" srcId="{ADD61F3D-1F3E-440E-AB49-011495099FCE}" destId="{2E7F169F-BF3F-47E3-9286-A1D906BC542A}" srcOrd="0" destOrd="0" presId="urn:microsoft.com/office/officeart/2005/8/layout/vList2"/>
    <dgm:cxn modelId="{8F9431C5-8BA7-458F-A507-3B19389153C0}" srcId="{96317FDC-7B49-4F8C-8AEF-8570EDDC359E}" destId="{10AC7CA9-A370-4693-B57D-8673378A3169}" srcOrd="4" destOrd="0" parTransId="{B53EDB03-D2B1-49C5-9EC8-B8235BE759F0}" sibTransId="{7B64B90E-EA15-4F13-995A-51A844B1F2CC}"/>
    <dgm:cxn modelId="{6B9D595D-B286-468D-B4F3-029C169033E4}" type="presOf" srcId="{A78C099E-5C0F-43CD-824D-1AB5E1D9068F}" destId="{626755F8-68BD-466A-BAAC-04D2958699B5}" srcOrd="0" destOrd="0" presId="urn:microsoft.com/office/officeart/2005/8/layout/vList2"/>
    <dgm:cxn modelId="{3011FD9B-3551-4D22-AE59-73D8C7DA463C}" type="presOf" srcId="{CB7A5DC9-D52B-4BDA-918C-F10F3A7639AE}" destId="{4BC1726D-3536-46AC-ADEE-DE7A2799A472}" srcOrd="0" destOrd="0" presId="urn:microsoft.com/office/officeart/2005/8/layout/vList2"/>
    <dgm:cxn modelId="{BA93BD67-3FCD-4D3B-9178-6055F84F4A43}" type="presOf" srcId="{8438D6D8-9A07-420A-8311-E6D4EAA17A3C}" destId="{4DEA4005-97B8-4AE0-B261-3543D384A297}" srcOrd="0" destOrd="0" presId="urn:microsoft.com/office/officeart/2005/8/layout/vList2"/>
    <dgm:cxn modelId="{C844F6C9-EBF4-4931-BBF8-628E5F3F9555}" srcId="{96317FDC-7B49-4F8C-8AEF-8570EDDC359E}" destId="{ADD61F3D-1F3E-440E-AB49-011495099FCE}" srcOrd="2" destOrd="0" parTransId="{8EACFE87-6D2B-4BD0-B447-DCAD56B57701}" sibTransId="{50BB8111-607D-4148-8EF0-837429FA690F}"/>
    <dgm:cxn modelId="{5BF8D84D-CDE9-4E21-AE24-54C41FD5D84F}" type="presOf" srcId="{96317FDC-7B49-4F8C-8AEF-8570EDDC359E}" destId="{E8546532-1972-4E3B-9ABF-D9078093CD36}" srcOrd="0" destOrd="0" presId="urn:microsoft.com/office/officeart/2005/8/layout/vList2"/>
    <dgm:cxn modelId="{4672566B-1A70-4840-B4A5-82B68D1B3476}" srcId="{96317FDC-7B49-4F8C-8AEF-8570EDDC359E}" destId="{A78C099E-5C0F-43CD-824D-1AB5E1D9068F}" srcOrd="5" destOrd="0" parTransId="{9DFC540A-CAA8-4FC4-8A2F-2067F049EA43}" sibTransId="{415564B8-0977-421F-B014-9C764E3B84A4}"/>
    <dgm:cxn modelId="{77B7A6CD-C77E-448C-837D-E988375498BC}" type="presParOf" srcId="{E8546532-1972-4E3B-9ABF-D9078093CD36}" destId="{4DEA4005-97B8-4AE0-B261-3543D384A297}" srcOrd="0" destOrd="0" presId="urn:microsoft.com/office/officeart/2005/8/layout/vList2"/>
    <dgm:cxn modelId="{20585377-84A9-4B3E-A13E-9403C613054F}" type="presParOf" srcId="{E8546532-1972-4E3B-9ABF-D9078093CD36}" destId="{B59F80C3-5072-4849-B7F9-B245602BCD99}" srcOrd="1" destOrd="0" presId="urn:microsoft.com/office/officeart/2005/8/layout/vList2"/>
    <dgm:cxn modelId="{8DF296DD-E32B-4669-ABC6-571D6AA51CB8}" type="presParOf" srcId="{E8546532-1972-4E3B-9ABF-D9078093CD36}" destId="{2476DB64-037F-4E1E-B903-E29E6252BBEC}" srcOrd="2" destOrd="0" presId="urn:microsoft.com/office/officeart/2005/8/layout/vList2"/>
    <dgm:cxn modelId="{79828332-CA2A-4039-899D-8EF8694ECC40}" type="presParOf" srcId="{E8546532-1972-4E3B-9ABF-D9078093CD36}" destId="{E3E06935-CAE4-4536-A0B6-798D25B1A45C}" srcOrd="3" destOrd="0" presId="urn:microsoft.com/office/officeart/2005/8/layout/vList2"/>
    <dgm:cxn modelId="{B70E4737-14CE-4292-94F1-A4D68E764137}" type="presParOf" srcId="{E8546532-1972-4E3B-9ABF-D9078093CD36}" destId="{2E7F169F-BF3F-47E3-9286-A1D906BC542A}" srcOrd="4" destOrd="0" presId="urn:microsoft.com/office/officeart/2005/8/layout/vList2"/>
    <dgm:cxn modelId="{17B3E9AF-38A5-4E99-9FC6-250B1EC28857}" type="presParOf" srcId="{E8546532-1972-4E3B-9ABF-D9078093CD36}" destId="{80CEBB2C-25FB-4BCF-8DA3-251626ED34AF}" srcOrd="5" destOrd="0" presId="urn:microsoft.com/office/officeart/2005/8/layout/vList2"/>
    <dgm:cxn modelId="{EBAF7BCA-D740-4F5A-807D-41BF2F2740CF}" type="presParOf" srcId="{E8546532-1972-4E3B-9ABF-D9078093CD36}" destId="{4BC1726D-3536-46AC-ADEE-DE7A2799A472}" srcOrd="6" destOrd="0" presId="urn:microsoft.com/office/officeart/2005/8/layout/vList2"/>
    <dgm:cxn modelId="{542B1F00-5448-445B-8716-9516BAB0F08F}" type="presParOf" srcId="{E8546532-1972-4E3B-9ABF-D9078093CD36}" destId="{D9EB28E9-3979-4B03-B8AF-1EDE514E6D65}" srcOrd="7" destOrd="0" presId="urn:microsoft.com/office/officeart/2005/8/layout/vList2"/>
    <dgm:cxn modelId="{D7FFC655-8F48-4549-B565-6BED81571C54}" type="presParOf" srcId="{E8546532-1972-4E3B-9ABF-D9078093CD36}" destId="{A2C0D38C-0E30-40B0-AE88-94B93F42D955}" srcOrd="8" destOrd="0" presId="urn:microsoft.com/office/officeart/2005/8/layout/vList2"/>
    <dgm:cxn modelId="{5BD25599-B59A-4F98-9281-FF4482905C24}" type="presParOf" srcId="{E8546532-1972-4E3B-9ABF-D9078093CD36}" destId="{CC3BF6E3-DFB6-4F9A-9CA2-B495601E7111}" srcOrd="9" destOrd="0" presId="urn:microsoft.com/office/officeart/2005/8/layout/vList2"/>
    <dgm:cxn modelId="{5C8A8140-A95D-4EF2-AF78-80DDF865711C}" type="presParOf" srcId="{E8546532-1972-4E3B-9ABF-D9078093CD36}" destId="{626755F8-68BD-466A-BAAC-04D2958699B5}"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4B5CF67F-CC26-4D4F-95B4-4FE2AA6D5C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C2E5451D-390E-4E69-9A6F-37D880ADD7D2}">
      <dgm:prSet/>
      <dgm:spPr/>
      <dgm:t>
        <a:bodyPr/>
        <a:lstStyle/>
        <a:p>
          <a:pPr rtl="0"/>
          <a:r>
            <a:rPr lang="en-US" b="1" dirty="0" smtClean="0"/>
            <a:t>1 </a:t>
          </a:r>
          <a:r>
            <a:rPr lang="zh-CN" b="1" dirty="0" smtClean="0"/>
            <a:t>外国文学评论，中国社会科学院外国文学研究所</a:t>
          </a:r>
          <a:endParaRPr lang="zh-CN" b="1" dirty="0"/>
        </a:p>
      </dgm:t>
    </dgm:pt>
    <dgm:pt modelId="{2D65BF2D-C63F-4B40-BD56-B35067C9B5E8}" type="parTrans" cxnId="{9B356B3C-7EE5-4217-94C1-3824B12F0D43}">
      <dgm:prSet/>
      <dgm:spPr/>
      <dgm:t>
        <a:bodyPr/>
        <a:lstStyle/>
        <a:p>
          <a:endParaRPr lang="zh-CN" altLang="en-US"/>
        </a:p>
      </dgm:t>
    </dgm:pt>
    <dgm:pt modelId="{AC877ED4-6BC3-486B-AC9E-7F03A9853BE0}" type="sibTrans" cxnId="{9B356B3C-7EE5-4217-94C1-3824B12F0D43}">
      <dgm:prSet/>
      <dgm:spPr/>
      <dgm:t>
        <a:bodyPr/>
        <a:lstStyle/>
        <a:p>
          <a:endParaRPr lang="zh-CN" altLang="en-US"/>
        </a:p>
      </dgm:t>
    </dgm:pt>
    <dgm:pt modelId="{48A1C919-F13D-4117-B926-5C5C43CD717F}">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2 </a:t>
          </a:r>
          <a:r>
            <a:rPr lang="zh-CN" altLang="zh-CN" b="1" dirty="0" smtClean="0"/>
            <a:t>外国文学，北京外国语大学</a:t>
          </a:r>
        </a:p>
      </dgm:t>
    </dgm:pt>
    <dgm:pt modelId="{2A056369-8773-4F3B-B77D-32381995C508}" type="parTrans" cxnId="{6CA21A10-5B0D-4B5E-9859-25ECCD3B4647}">
      <dgm:prSet/>
      <dgm:spPr/>
      <dgm:t>
        <a:bodyPr/>
        <a:lstStyle/>
        <a:p>
          <a:endParaRPr lang="zh-CN" altLang="en-US"/>
        </a:p>
      </dgm:t>
    </dgm:pt>
    <dgm:pt modelId="{4AB3423A-951A-486F-BE13-6382E137139F}" type="sibTrans" cxnId="{6CA21A10-5B0D-4B5E-9859-25ECCD3B4647}">
      <dgm:prSet/>
      <dgm:spPr/>
      <dgm:t>
        <a:bodyPr/>
        <a:lstStyle/>
        <a:p>
          <a:endParaRPr lang="zh-CN" altLang="en-US"/>
        </a:p>
      </dgm:t>
    </dgm:pt>
    <dgm:pt modelId="{65E02051-CD6F-4F14-B5C8-07F9A3C3936F}">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t>3 </a:t>
          </a:r>
          <a:r>
            <a:rPr lang="zh-CN" altLang="zh-CN" b="1" dirty="0" smtClean="0"/>
            <a:t>外国文学研究，华中师范大学</a:t>
          </a:r>
        </a:p>
        <a:p>
          <a:pPr rtl="0"/>
          <a:endParaRPr lang="zh-CN" b="1" dirty="0"/>
        </a:p>
      </dgm:t>
    </dgm:pt>
    <dgm:pt modelId="{734F3294-B5CD-415D-AF13-CA65E3FFC916}" type="parTrans" cxnId="{5762FF8D-81C9-430B-8B1B-25986CA52642}">
      <dgm:prSet/>
      <dgm:spPr/>
      <dgm:t>
        <a:bodyPr/>
        <a:lstStyle/>
        <a:p>
          <a:endParaRPr lang="zh-CN" altLang="en-US"/>
        </a:p>
      </dgm:t>
    </dgm:pt>
    <dgm:pt modelId="{F6220AE6-65AC-4496-BF22-A67AC010F43B}" type="sibTrans" cxnId="{5762FF8D-81C9-430B-8B1B-25986CA52642}">
      <dgm:prSet/>
      <dgm:spPr/>
      <dgm:t>
        <a:bodyPr/>
        <a:lstStyle/>
        <a:p>
          <a:endParaRPr lang="zh-CN" altLang="en-US"/>
        </a:p>
      </dgm:t>
    </dgm:pt>
    <dgm:pt modelId="{A020BF05-D0AD-4274-B311-BD0AC77ACD0E}">
      <dgm:prSet/>
      <dgm:spPr/>
      <dgm:t>
        <a:bodyPr/>
        <a:lstStyle/>
        <a:p>
          <a:pPr rtl="0"/>
          <a:r>
            <a:rPr lang="en-US" b="1" dirty="0" smtClean="0"/>
            <a:t>4 </a:t>
          </a:r>
          <a:r>
            <a:rPr lang="zh-CN" b="1" dirty="0" smtClean="0"/>
            <a:t>当代外国文学，南京大学外国文学研究所</a:t>
          </a:r>
          <a:endParaRPr lang="zh-CN" b="1" dirty="0"/>
        </a:p>
      </dgm:t>
    </dgm:pt>
    <dgm:pt modelId="{31ADF73F-C3CA-4D12-BFF7-2D4B4DE130F1}" type="parTrans" cxnId="{539F1ADD-9FC7-400F-A1DC-02A7EE1B92C4}">
      <dgm:prSet/>
      <dgm:spPr/>
      <dgm:t>
        <a:bodyPr/>
        <a:lstStyle/>
        <a:p>
          <a:endParaRPr lang="zh-CN" altLang="en-US"/>
        </a:p>
      </dgm:t>
    </dgm:pt>
    <dgm:pt modelId="{7BC62B6D-3F29-47AE-9DC3-744291C4EB26}" type="sibTrans" cxnId="{539F1ADD-9FC7-400F-A1DC-02A7EE1B92C4}">
      <dgm:prSet/>
      <dgm:spPr/>
      <dgm:t>
        <a:bodyPr/>
        <a:lstStyle/>
        <a:p>
          <a:endParaRPr lang="zh-CN" altLang="en-US"/>
        </a:p>
      </dgm:t>
    </dgm:pt>
    <dgm:pt modelId="{A1815233-84C2-4E46-82E4-2B7AFCAF8DE1}">
      <dgm:prSet/>
      <dgm:spPr/>
      <dgm:t>
        <a:bodyPr/>
        <a:lstStyle/>
        <a:p>
          <a:pPr rtl="0"/>
          <a:r>
            <a:rPr lang="en-US" b="1" dirty="0" smtClean="0"/>
            <a:t>5 </a:t>
          </a:r>
          <a:r>
            <a:rPr lang="zh-CN" b="1" dirty="0" smtClean="0"/>
            <a:t>国外文学，北京大学</a:t>
          </a:r>
          <a:endParaRPr lang="zh-CN" b="1" dirty="0"/>
        </a:p>
      </dgm:t>
    </dgm:pt>
    <dgm:pt modelId="{13454890-995F-4CF0-9D69-0BB29017D26F}" type="parTrans" cxnId="{AA68EF95-69EB-4215-B9EF-CEFD05BCC55A}">
      <dgm:prSet/>
      <dgm:spPr/>
      <dgm:t>
        <a:bodyPr/>
        <a:lstStyle/>
        <a:p>
          <a:endParaRPr lang="zh-CN" altLang="en-US"/>
        </a:p>
      </dgm:t>
    </dgm:pt>
    <dgm:pt modelId="{27DA32FB-C13F-405A-85BA-AD5F09E92FDF}" type="sibTrans" cxnId="{AA68EF95-69EB-4215-B9EF-CEFD05BCC55A}">
      <dgm:prSet/>
      <dgm:spPr/>
      <dgm:t>
        <a:bodyPr/>
        <a:lstStyle/>
        <a:p>
          <a:endParaRPr lang="zh-CN" altLang="en-US"/>
        </a:p>
      </dgm:t>
    </dgm:pt>
    <dgm:pt modelId="{90B7EB36-6196-4786-978A-F47120D854BE}">
      <dgm:prSet/>
      <dgm:spPr/>
      <dgm:t>
        <a:bodyPr/>
        <a:lstStyle/>
        <a:p>
          <a:pPr rtl="0"/>
          <a:r>
            <a:rPr lang="en-US" b="1" dirty="0" smtClean="0"/>
            <a:t>6 </a:t>
          </a:r>
          <a:r>
            <a:rPr lang="zh-CN" b="1" dirty="0" smtClean="0"/>
            <a:t>俄罗斯文艺，北京师范大学</a:t>
          </a:r>
          <a:endParaRPr lang="zh-CN" b="1" dirty="0"/>
        </a:p>
      </dgm:t>
    </dgm:pt>
    <dgm:pt modelId="{5FCD3E3B-E3A8-49E4-A084-1F9DA8B76643}" type="parTrans" cxnId="{1FA46A44-E339-4846-AC6A-E78B0D0C8974}">
      <dgm:prSet/>
      <dgm:spPr/>
      <dgm:t>
        <a:bodyPr/>
        <a:lstStyle/>
        <a:p>
          <a:endParaRPr lang="zh-CN" altLang="en-US"/>
        </a:p>
      </dgm:t>
    </dgm:pt>
    <dgm:pt modelId="{75AA76BA-06F6-466C-A093-0160D46DB4BD}" type="sibTrans" cxnId="{1FA46A44-E339-4846-AC6A-E78B0D0C8974}">
      <dgm:prSet/>
      <dgm:spPr/>
      <dgm:t>
        <a:bodyPr/>
        <a:lstStyle/>
        <a:p>
          <a:endParaRPr lang="zh-CN" altLang="en-US"/>
        </a:p>
      </dgm:t>
    </dgm:pt>
    <dgm:pt modelId="{98C98135-E39D-4C3A-B235-9FFE563F8F69}" type="pres">
      <dgm:prSet presAssocID="{4B5CF67F-CC26-4D4F-95B4-4FE2AA6D5C9A}" presName="linear" presStyleCnt="0">
        <dgm:presLayoutVars>
          <dgm:animLvl val="lvl"/>
          <dgm:resizeHandles val="exact"/>
        </dgm:presLayoutVars>
      </dgm:prSet>
      <dgm:spPr/>
      <dgm:t>
        <a:bodyPr/>
        <a:lstStyle/>
        <a:p>
          <a:endParaRPr lang="zh-CN" altLang="en-US"/>
        </a:p>
      </dgm:t>
    </dgm:pt>
    <dgm:pt modelId="{514C5474-98A4-4EFD-AED0-556667A648AC}" type="pres">
      <dgm:prSet presAssocID="{C2E5451D-390E-4E69-9A6F-37D880ADD7D2}" presName="parentText" presStyleLbl="node1" presStyleIdx="0" presStyleCnt="6">
        <dgm:presLayoutVars>
          <dgm:chMax val="0"/>
          <dgm:bulletEnabled val="1"/>
        </dgm:presLayoutVars>
      </dgm:prSet>
      <dgm:spPr/>
      <dgm:t>
        <a:bodyPr/>
        <a:lstStyle/>
        <a:p>
          <a:endParaRPr lang="zh-CN" altLang="en-US"/>
        </a:p>
      </dgm:t>
    </dgm:pt>
    <dgm:pt modelId="{FA0BE543-F5A3-4875-97C1-0673F81F19C1}" type="pres">
      <dgm:prSet presAssocID="{AC877ED4-6BC3-486B-AC9E-7F03A9853BE0}" presName="spacer" presStyleCnt="0"/>
      <dgm:spPr/>
    </dgm:pt>
    <dgm:pt modelId="{B593DDC8-2A8C-4873-84D7-B716054E6242}" type="pres">
      <dgm:prSet presAssocID="{48A1C919-F13D-4117-B926-5C5C43CD717F}" presName="parentText" presStyleLbl="node1" presStyleIdx="1" presStyleCnt="6">
        <dgm:presLayoutVars>
          <dgm:chMax val="0"/>
          <dgm:bulletEnabled val="1"/>
        </dgm:presLayoutVars>
      </dgm:prSet>
      <dgm:spPr/>
      <dgm:t>
        <a:bodyPr/>
        <a:lstStyle/>
        <a:p>
          <a:endParaRPr lang="zh-CN" altLang="en-US"/>
        </a:p>
      </dgm:t>
    </dgm:pt>
    <dgm:pt modelId="{6EA536E2-4A15-4680-AA22-C2133D167E9B}" type="pres">
      <dgm:prSet presAssocID="{4AB3423A-951A-486F-BE13-6382E137139F}" presName="spacer" presStyleCnt="0"/>
      <dgm:spPr/>
    </dgm:pt>
    <dgm:pt modelId="{7C35883B-D6DA-41A6-A51D-1D103D7ABC14}" type="pres">
      <dgm:prSet presAssocID="{65E02051-CD6F-4F14-B5C8-07F9A3C3936F}" presName="parentText" presStyleLbl="node1" presStyleIdx="2" presStyleCnt="6">
        <dgm:presLayoutVars>
          <dgm:chMax val="0"/>
          <dgm:bulletEnabled val="1"/>
        </dgm:presLayoutVars>
      </dgm:prSet>
      <dgm:spPr/>
      <dgm:t>
        <a:bodyPr/>
        <a:lstStyle/>
        <a:p>
          <a:endParaRPr lang="zh-CN" altLang="en-US"/>
        </a:p>
      </dgm:t>
    </dgm:pt>
    <dgm:pt modelId="{83582FE2-D515-4CFC-A867-81439C16427A}" type="pres">
      <dgm:prSet presAssocID="{F6220AE6-65AC-4496-BF22-A67AC010F43B}" presName="spacer" presStyleCnt="0"/>
      <dgm:spPr/>
    </dgm:pt>
    <dgm:pt modelId="{17CDD977-4FC4-457C-944A-C85B2E2E2B85}" type="pres">
      <dgm:prSet presAssocID="{A020BF05-D0AD-4274-B311-BD0AC77ACD0E}" presName="parentText" presStyleLbl="node1" presStyleIdx="3" presStyleCnt="6">
        <dgm:presLayoutVars>
          <dgm:chMax val="0"/>
          <dgm:bulletEnabled val="1"/>
        </dgm:presLayoutVars>
      </dgm:prSet>
      <dgm:spPr/>
      <dgm:t>
        <a:bodyPr/>
        <a:lstStyle/>
        <a:p>
          <a:endParaRPr lang="zh-CN" altLang="en-US"/>
        </a:p>
      </dgm:t>
    </dgm:pt>
    <dgm:pt modelId="{E1A53C77-EE4A-434A-9A0E-B6F80183D14A}" type="pres">
      <dgm:prSet presAssocID="{7BC62B6D-3F29-47AE-9DC3-744291C4EB26}" presName="spacer" presStyleCnt="0"/>
      <dgm:spPr/>
    </dgm:pt>
    <dgm:pt modelId="{D93945E4-2D3D-496F-9099-94DC03A86352}" type="pres">
      <dgm:prSet presAssocID="{A1815233-84C2-4E46-82E4-2B7AFCAF8DE1}" presName="parentText" presStyleLbl="node1" presStyleIdx="4" presStyleCnt="6">
        <dgm:presLayoutVars>
          <dgm:chMax val="0"/>
          <dgm:bulletEnabled val="1"/>
        </dgm:presLayoutVars>
      </dgm:prSet>
      <dgm:spPr/>
      <dgm:t>
        <a:bodyPr/>
        <a:lstStyle/>
        <a:p>
          <a:endParaRPr lang="zh-CN" altLang="en-US"/>
        </a:p>
      </dgm:t>
    </dgm:pt>
    <dgm:pt modelId="{48A611FB-D8BC-4251-B60A-AAB4959469BC}" type="pres">
      <dgm:prSet presAssocID="{27DA32FB-C13F-405A-85BA-AD5F09E92FDF}" presName="spacer" presStyleCnt="0"/>
      <dgm:spPr/>
    </dgm:pt>
    <dgm:pt modelId="{3CFB724B-F146-4690-BBCA-159AB4E8EAA0}" type="pres">
      <dgm:prSet presAssocID="{90B7EB36-6196-4786-978A-F47120D854BE}" presName="parentText" presStyleLbl="node1" presStyleIdx="5" presStyleCnt="6">
        <dgm:presLayoutVars>
          <dgm:chMax val="0"/>
          <dgm:bulletEnabled val="1"/>
        </dgm:presLayoutVars>
      </dgm:prSet>
      <dgm:spPr/>
      <dgm:t>
        <a:bodyPr/>
        <a:lstStyle/>
        <a:p>
          <a:endParaRPr lang="zh-CN" altLang="en-US"/>
        </a:p>
      </dgm:t>
    </dgm:pt>
  </dgm:ptLst>
  <dgm:cxnLst>
    <dgm:cxn modelId="{2C05CAD4-E3A4-49AC-928B-A8F8FA14D02D}" type="presOf" srcId="{4B5CF67F-CC26-4D4F-95B4-4FE2AA6D5C9A}" destId="{98C98135-E39D-4C3A-B235-9FFE563F8F69}" srcOrd="0" destOrd="0" presId="urn:microsoft.com/office/officeart/2005/8/layout/vList2"/>
    <dgm:cxn modelId="{6CA21A10-5B0D-4B5E-9859-25ECCD3B4647}" srcId="{4B5CF67F-CC26-4D4F-95B4-4FE2AA6D5C9A}" destId="{48A1C919-F13D-4117-B926-5C5C43CD717F}" srcOrd="1" destOrd="0" parTransId="{2A056369-8773-4F3B-B77D-32381995C508}" sibTransId="{4AB3423A-951A-486F-BE13-6382E137139F}"/>
    <dgm:cxn modelId="{9B356B3C-7EE5-4217-94C1-3824B12F0D43}" srcId="{4B5CF67F-CC26-4D4F-95B4-4FE2AA6D5C9A}" destId="{C2E5451D-390E-4E69-9A6F-37D880ADD7D2}" srcOrd="0" destOrd="0" parTransId="{2D65BF2D-C63F-4B40-BD56-B35067C9B5E8}" sibTransId="{AC877ED4-6BC3-486B-AC9E-7F03A9853BE0}"/>
    <dgm:cxn modelId="{15D27225-2170-428E-9A2C-8EB8A6DF8AC2}" type="presOf" srcId="{48A1C919-F13D-4117-B926-5C5C43CD717F}" destId="{B593DDC8-2A8C-4873-84D7-B716054E6242}" srcOrd="0" destOrd="0" presId="urn:microsoft.com/office/officeart/2005/8/layout/vList2"/>
    <dgm:cxn modelId="{1FA46A44-E339-4846-AC6A-E78B0D0C8974}" srcId="{4B5CF67F-CC26-4D4F-95B4-4FE2AA6D5C9A}" destId="{90B7EB36-6196-4786-978A-F47120D854BE}" srcOrd="5" destOrd="0" parTransId="{5FCD3E3B-E3A8-49E4-A084-1F9DA8B76643}" sibTransId="{75AA76BA-06F6-466C-A093-0160D46DB4BD}"/>
    <dgm:cxn modelId="{E9244AE8-7E37-45E5-B6E8-749B7D4C9990}" type="presOf" srcId="{A1815233-84C2-4E46-82E4-2B7AFCAF8DE1}" destId="{D93945E4-2D3D-496F-9099-94DC03A86352}" srcOrd="0" destOrd="0" presId="urn:microsoft.com/office/officeart/2005/8/layout/vList2"/>
    <dgm:cxn modelId="{7D918CDD-8041-4EEE-83AC-E98B4CA9BCC2}" type="presOf" srcId="{65E02051-CD6F-4F14-B5C8-07F9A3C3936F}" destId="{7C35883B-D6DA-41A6-A51D-1D103D7ABC14}" srcOrd="0" destOrd="0" presId="urn:microsoft.com/office/officeart/2005/8/layout/vList2"/>
    <dgm:cxn modelId="{201A9AF6-8001-4FAC-AA50-1A108B6E0B1F}" type="presOf" srcId="{C2E5451D-390E-4E69-9A6F-37D880ADD7D2}" destId="{514C5474-98A4-4EFD-AED0-556667A648AC}" srcOrd="0" destOrd="0" presId="urn:microsoft.com/office/officeart/2005/8/layout/vList2"/>
    <dgm:cxn modelId="{F86D48EE-DF56-419B-8788-54ECE9619B62}" type="presOf" srcId="{90B7EB36-6196-4786-978A-F47120D854BE}" destId="{3CFB724B-F146-4690-BBCA-159AB4E8EAA0}" srcOrd="0" destOrd="0" presId="urn:microsoft.com/office/officeart/2005/8/layout/vList2"/>
    <dgm:cxn modelId="{539F1ADD-9FC7-400F-A1DC-02A7EE1B92C4}" srcId="{4B5CF67F-CC26-4D4F-95B4-4FE2AA6D5C9A}" destId="{A020BF05-D0AD-4274-B311-BD0AC77ACD0E}" srcOrd="3" destOrd="0" parTransId="{31ADF73F-C3CA-4D12-BFF7-2D4B4DE130F1}" sibTransId="{7BC62B6D-3F29-47AE-9DC3-744291C4EB26}"/>
    <dgm:cxn modelId="{5762FF8D-81C9-430B-8B1B-25986CA52642}" srcId="{4B5CF67F-CC26-4D4F-95B4-4FE2AA6D5C9A}" destId="{65E02051-CD6F-4F14-B5C8-07F9A3C3936F}" srcOrd="2" destOrd="0" parTransId="{734F3294-B5CD-415D-AF13-CA65E3FFC916}" sibTransId="{F6220AE6-65AC-4496-BF22-A67AC010F43B}"/>
    <dgm:cxn modelId="{AA68EF95-69EB-4215-B9EF-CEFD05BCC55A}" srcId="{4B5CF67F-CC26-4D4F-95B4-4FE2AA6D5C9A}" destId="{A1815233-84C2-4E46-82E4-2B7AFCAF8DE1}" srcOrd="4" destOrd="0" parTransId="{13454890-995F-4CF0-9D69-0BB29017D26F}" sibTransId="{27DA32FB-C13F-405A-85BA-AD5F09E92FDF}"/>
    <dgm:cxn modelId="{B3A42136-8556-4CBB-86AD-18F174227ABF}" type="presOf" srcId="{A020BF05-D0AD-4274-B311-BD0AC77ACD0E}" destId="{17CDD977-4FC4-457C-944A-C85B2E2E2B85}" srcOrd="0" destOrd="0" presId="urn:microsoft.com/office/officeart/2005/8/layout/vList2"/>
    <dgm:cxn modelId="{BA910963-EC54-4031-90E5-86E56FBB086D}" type="presParOf" srcId="{98C98135-E39D-4C3A-B235-9FFE563F8F69}" destId="{514C5474-98A4-4EFD-AED0-556667A648AC}" srcOrd="0" destOrd="0" presId="urn:microsoft.com/office/officeart/2005/8/layout/vList2"/>
    <dgm:cxn modelId="{AB985BF8-9826-4B8B-87CD-D540CA53997C}" type="presParOf" srcId="{98C98135-E39D-4C3A-B235-9FFE563F8F69}" destId="{FA0BE543-F5A3-4875-97C1-0673F81F19C1}" srcOrd="1" destOrd="0" presId="urn:microsoft.com/office/officeart/2005/8/layout/vList2"/>
    <dgm:cxn modelId="{29EDF438-EE86-48A7-835A-D1B08F656618}" type="presParOf" srcId="{98C98135-E39D-4C3A-B235-9FFE563F8F69}" destId="{B593DDC8-2A8C-4873-84D7-B716054E6242}" srcOrd="2" destOrd="0" presId="urn:microsoft.com/office/officeart/2005/8/layout/vList2"/>
    <dgm:cxn modelId="{66E1490A-5786-4155-9EA3-175F86343877}" type="presParOf" srcId="{98C98135-E39D-4C3A-B235-9FFE563F8F69}" destId="{6EA536E2-4A15-4680-AA22-C2133D167E9B}" srcOrd="3" destOrd="0" presId="urn:microsoft.com/office/officeart/2005/8/layout/vList2"/>
    <dgm:cxn modelId="{FD323E2F-B25C-4F45-92D2-44303D8987BC}" type="presParOf" srcId="{98C98135-E39D-4C3A-B235-9FFE563F8F69}" destId="{7C35883B-D6DA-41A6-A51D-1D103D7ABC14}" srcOrd="4" destOrd="0" presId="urn:microsoft.com/office/officeart/2005/8/layout/vList2"/>
    <dgm:cxn modelId="{CFB79D22-32F2-4609-AFB5-595299C5822A}" type="presParOf" srcId="{98C98135-E39D-4C3A-B235-9FFE563F8F69}" destId="{83582FE2-D515-4CFC-A867-81439C16427A}" srcOrd="5" destOrd="0" presId="urn:microsoft.com/office/officeart/2005/8/layout/vList2"/>
    <dgm:cxn modelId="{5212357A-A471-4AE7-A485-D0AEAFB1999F}" type="presParOf" srcId="{98C98135-E39D-4C3A-B235-9FFE563F8F69}" destId="{17CDD977-4FC4-457C-944A-C85B2E2E2B85}" srcOrd="6" destOrd="0" presId="urn:microsoft.com/office/officeart/2005/8/layout/vList2"/>
    <dgm:cxn modelId="{7DF54E91-9A26-4F24-8323-563C6E87998D}" type="presParOf" srcId="{98C98135-E39D-4C3A-B235-9FFE563F8F69}" destId="{E1A53C77-EE4A-434A-9A0E-B6F80183D14A}" srcOrd="7" destOrd="0" presId="urn:microsoft.com/office/officeart/2005/8/layout/vList2"/>
    <dgm:cxn modelId="{73538748-3089-44B7-AC36-F01DDE4FBF09}" type="presParOf" srcId="{98C98135-E39D-4C3A-B235-9FFE563F8F69}" destId="{D93945E4-2D3D-496F-9099-94DC03A86352}" srcOrd="8" destOrd="0" presId="urn:microsoft.com/office/officeart/2005/8/layout/vList2"/>
    <dgm:cxn modelId="{63130234-6D89-47B1-A9DD-AD35A1432C4D}" type="presParOf" srcId="{98C98135-E39D-4C3A-B235-9FFE563F8F69}" destId="{48A611FB-D8BC-4251-B60A-AAB4959469BC}" srcOrd="9" destOrd="0" presId="urn:microsoft.com/office/officeart/2005/8/layout/vList2"/>
    <dgm:cxn modelId="{FC0B1DCC-87FC-4477-B505-E3B6935DFED5}" type="presParOf" srcId="{98C98135-E39D-4C3A-B235-9FFE563F8F69}" destId="{3CFB724B-F146-4690-BBCA-159AB4E8EAA0}"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89ABC3E-C96E-4FE8-B48B-193EB0E6F4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93DC5718-AA33-42A7-A73F-E2288F1B4E1F}">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1</a:t>
          </a:r>
          <a:r>
            <a:rPr lang="zh-CN" dirty="0" smtClean="0"/>
            <a:t>，</a:t>
          </a:r>
          <a:r>
            <a:rPr lang="zh-CN" altLang="zh-CN" dirty="0" smtClean="0"/>
            <a:t>外语研究 	中国人民解放军国际关系 学院 	</a:t>
          </a:r>
          <a:endParaRPr lang="en-US" altLang="zh-CN" dirty="0" smtClean="0"/>
        </a:p>
      </dgm:t>
    </dgm:pt>
    <dgm:pt modelId="{82686AB0-7A65-44D6-BAFF-F00EDC57E05C}" type="parTrans" cxnId="{0D9587A6-2519-4272-9AE3-0C4FA057D311}">
      <dgm:prSet/>
      <dgm:spPr/>
      <dgm:t>
        <a:bodyPr/>
        <a:lstStyle/>
        <a:p>
          <a:endParaRPr lang="zh-CN" altLang="en-US"/>
        </a:p>
      </dgm:t>
    </dgm:pt>
    <dgm:pt modelId="{875445C4-E622-40EE-BB90-D97B0DB244D8}" type="sibTrans" cxnId="{0D9587A6-2519-4272-9AE3-0C4FA057D311}">
      <dgm:prSet/>
      <dgm:spPr/>
      <dgm:t>
        <a:bodyPr/>
        <a:lstStyle/>
        <a:p>
          <a:endParaRPr lang="zh-CN" altLang="en-US"/>
        </a:p>
      </dgm:t>
    </dgm:pt>
    <dgm:pt modelId="{E320479E-E539-4600-BA82-7B9C8376034F}">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2</a:t>
          </a:r>
          <a:r>
            <a:rPr lang="zh-CN" dirty="0" smtClean="0"/>
            <a:t>，</a:t>
          </a:r>
          <a:r>
            <a:rPr lang="zh-CN" altLang="zh-CN" dirty="0" smtClean="0"/>
            <a:t>解放军外国语学院学报 	解放军外国语学院 </a:t>
          </a:r>
          <a:endParaRPr lang="en-US" altLang="zh-CN" dirty="0" smtClean="0"/>
        </a:p>
        <a:p>
          <a:pPr rtl="0"/>
          <a:endParaRPr lang="en-US" dirty="0"/>
        </a:p>
      </dgm:t>
    </dgm:pt>
    <dgm:pt modelId="{503B4BAA-C7DF-4390-88B7-650D7F83823C}" type="parTrans" cxnId="{0F986C7A-62CB-4EFC-BB8E-FE03874385C7}">
      <dgm:prSet/>
      <dgm:spPr/>
      <dgm:t>
        <a:bodyPr/>
        <a:lstStyle/>
        <a:p>
          <a:endParaRPr lang="zh-CN" altLang="en-US"/>
        </a:p>
      </dgm:t>
    </dgm:pt>
    <dgm:pt modelId="{D5697D9C-15EE-45F3-822D-E9995650322C}" type="sibTrans" cxnId="{0F986C7A-62CB-4EFC-BB8E-FE03874385C7}">
      <dgm:prSet/>
      <dgm:spPr/>
      <dgm:t>
        <a:bodyPr/>
        <a:lstStyle/>
        <a:p>
          <a:endParaRPr lang="zh-CN" altLang="en-US"/>
        </a:p>
      </dgm:t>
    </dgm:pt>
    <dgm:pt modelId="{12B1296E-53CA-4886-AA55-FED93161E0E6}">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3</a:t>
          </a:r>
          <a:r>
            <a:rPr lang="zh-CN" dirty="0" smtClean="0"/>
            <a:t>，</a:t>
          </a:r>
          <a:r>
            <a:rPr lang="zh-CN" altLang="zh-CN" dirty="0" smtClean="0"/>
            <a:t>上海翻译 	上海市科技翻译学会 </a:t>
          </a:r>
          <a:endParaRPr lang="en-US" altLang="zh-CN" dirty="0" smtClean="0"/>
        </a:p>
        <a:p>
          <a:pPr defTabSz="800100" rtl="0">
            <a:lnSpc>
              <a:spcPct val="90000"/>
            </a:lnSpc>
            <a:spcBef>
              <a:spcPct val="0"/>
            </a:spcBef>
            <a:spcAft>
              <a:spcPct val="35000"/>
            </a:spcAft>
          </a:pPr>
          <a:endParaRPr lang="en-US" dirty="0"/>
        </a:p>
      </dgm:t>
    </dgm:pt>
    <dgm:pt modelId="{DC12262B-E1EB-450F-BEC8-9B5B9599BF61}" type="parTrans" cxnId="{91741B5A-95E4-48DD-8A91-A29A2688A233}">
      <dgm:prSet/>
      <dgm:spPr/>
      <dgm:t>
        <a:bodyPr/>
        <a:lstStyle/>
        <a:p>
          <a:endParaRPr lang="zh-CN" altLang="en-US"/>
        </a:p>
      </dgm:t>
    </dgm:pt>
    <dgm:pt modelId="{ABDA4314-B875-4CB5-972D-0DD6B8CF5BCF}" type="sibTrans" cxnId="{91741B5A-95E4-48DD-8A91-A29A2688A233}">
      <dgm:prSet/>
      <dgm:spPr/>
      <dgm:t>
        <a:bodyPr/>
        <a:lstStyle/>
        <a:p>
          <a:endParaRPr lang="zh-CN" altLang="en-US"/>
        </a:p>
      </dgm:t>
    </dgm:pt>
    <dgm:pt modelId="{A8D01A83-E4B2-4BD1-B989-D2DA4708FFB6}">
      <dgm:prSet/>
      <dgm:spPr/>
      <dgm:t>
        <a:bodyPr/>
        <a:lstStyle/>
        <a:p>
          <a:pPr rtl="0"/>
          <a:r>
            <a:rPr lang="en-US" dirty="0" smtClean="0"/>
            <a:t>4</a:t>
          </a:r>
          <a:r>
            <a:rPr lang="zh-CN" dirty="0" smtClean="0"/>
            <a:t>，</a:t>
          </a:r>
          <a:r>
            <a:rPr lang="zh-CN" altLang="en-US" b="0" i="0" dirty="0" smtClean="0"/>
            <a:t>西安外国语大学学报</a:t>
          </a:r>
          <a:r>
            <a:rPr lang="zh-CN" dirty="0" smtClean="0"/>
            <a:t>	</a:t>
          </a:r>
          <a:r>
            <a:rPr lang="zh-CN" altLang="en-US" b="0" i="0" dirty="0" smtClean="0"/>
            <a:t>西安外国语大学</a:t>
          </a:r>
          <a:endParaRPr lang="zh-CN" dirty="0"/>
        </a:p>
      </dgm:t>
    </dgm:pt>
    <dgm:pt modelId="{8E59D3C9-FCDA-4357-9943-110AB4094A22}" type="parTrans" cxnId="{BDF14609-2951-4339-911B-96D2B26643EF}">
      <dgm:prSet/>
      <dgm:spPr/>
      <dgm:t>
        <a:bodyPr/>
        <a:lstStyle/>
        <a:p>
          <a:endParaRPr lang="zh-CN" altLang="en-US"/>
        </a:p>
      </dgm:t>
    </dgm:pt>
    <dgm:pt modelId="{E12C9863-140F-4611-9134-BB2CFA30ADCA}" type="sibTrans" cxnId="{BDF14609-2951-4339-911B-96D2B26643EF}">
      <dgm:prSet/>
      <dgm:spPr/>
      <dgm:t>
        <a:bodyPr/>
        <a:lstStyle/>
        <a:p>
          <a:endParaRPr lang="zh-CN" altLang="en-US"/>
        </a:p>
      </dgm:t>
    </dgm:pt>
    <dgm:pt modelId="{10A782C4-665D-45C8-B37A-119FEE7FCBC7}">
      <dgm:prSet/>
      <dgm:spPr/>
      <dgm:t>
        <a:bodyPr/>
        <a:lstStyle/>
        <a:p>
          <a:pPr rtl="0"/>
          <a:endParaRPr lang="zh-CN" dirty="0"/>
        </a:p>
      </dgm:t>
    </dgm:pt>
    <dgm:pt modelId="{CA596DFE-A4FF-4725-AFC9-6E6A7A952A4A}" type="parTrans" cxnId="{2DA8D441-325D-45DD-BDDE-42DD17BE4A77}">
      <dgm:prSet/>
      <dgm:spPr/>
      <dgm:t>
        <a:bodyPr/>
        <a:lstStyle/>
        <a:p>
          <a:endParaRPr lang="zh-CN" altLang="en-US"/>
        </a:p>
      </dgm:t>
    </dgm:pt>
    <dgm:pt modelId="{A484CF68-5F16-4286-BD0C-0856CCDE18BC}" type="sibTrans" cxnId="{2DA8D441-325D-45DD-BDDE-42DD17BE4A77}">
      <dgm:prSet/>
      <dgm:spPr/>
      <dgm:t>
        <a:bodyPr/>
        <a:lstStyle/>
        <a:p>
          <a:endParaRPr lang="zh-CN" altLang="en-US"/>
        </a:p>
      </dgm:t>
    </dgm:pt>
    <dgm:pt modelId="{B173E2CF-2040-443D-B586-51C6865FD8B0}">
      <dgm:prSet/>
      <dgm:spPr/>
      <dgm:t>
        <a:bodyPr/>
        <a:lstStyle/>
        <a:p>
          <a:pPr rtl="0"/>
          <a:endParaRPr lang="zh-CN" dirty="0"/>
        </a:p>
      </dgm:t>
    </dgm:pt>
    <dgm:pt modelId="{D427D3E4-EFD5-49D5-B89E-334E3E1CA5DB}" type="parTrans" cxnId="{3765D72C-CF3A-473C-A04B-19FE619860BB}">
      <dgm:prSet/>
      <dgm:spPr/>
      <dgm:t>
        <a:bodyPr/>
        <a:lstStyle/>
        <a:p>
          <a:endParaRPr lang="zh-CN" altLang="en-US"/>
        </a:p>
      </dgm:t>
    </dgm:pt>
    <dgm:pt modelId="{BBD2B9B7-9DBE-4024-A4DE-4E302BE5BCA1}" type="sibTrans" cxnId="{3765D72C-CF3A-473C-A04B-19FE619860BB}">
      <dgm:prSet/>
      <dgm:spPr/>
      <dgm:t>
        <a:bodyPr/>
        <a:lstStyle/>
        <a:p>
          <a:endParaRPr lang="zh-CN" altLang="en-US"/>
        </a:p>
      </dgm:t>
    </dgm:pt>
    <dgm:pt modelId="{AF360F9D-0F40-44E5-B89C-A8C1239D4464}">
      <dgm:prSet/>
      <dgm:spPr/>
      <dgm:t>
        <a:bodyPr/>
        <a:lstStyle/>
        <a:p>
          <a:r>
            <a:rPr lang="en-US" altLang="zh-CN" smtClean="0"/>
            <a:t>5</a:t>
          </a:r>
          <a:r>
            <a:rPr lang="zh-CN" altLang="en-US" smtClean="0"/>
            <a:t>，外国文学动态 	外国文学研究所、译林出版社 </a:t>
          </a:r>
          <a:endParaRPr lang="en-US" altLang="zh-CN" dirty="0" smtClean="0"/>
        </a:p>
      </dgm:t>
    </dgm:pt>
    <dgm:pt modelId="{7AA8F69E-3B34-4ED2-9F7B-BFAE37C149EE}" type="parTrans" cxnId="{C00D6757-2B6E-4B91-B6F8-1E236F9A679D}">
      <dgm:prSet/>
      <dgm:spPr/>
      <dgm:t>
        <a:bodyPr/>
        <a:lstStyle/>
        <a:p>
          <a:endParaRPr lang="zh-CN" altLang="en-US"/>
        </a:p>
      </dgm:t>
    </dgm:pt>
    <dgm:pt modelId="{76B78DA5-11A8-4668-9390-648A852ACE93}" type="sibTrans" cxnId="{C00D6757-2B6E-4B91-B6F8-1E236F9A679D}">
      <dgm:prSet/>
      <dgm:spPr/>
      <dgm:t>
        <a:bodyPr/>
        <a:lstStyle/>
        <a:p>
          <a:endParaRPr lang="zh-CN" altLang="en-US"/>
        </a:p>
      </dgm:t>
    </dgm:pt>
    <dgm:pt modelId="{CFB860D6-87D9-4093-86BF-C64CF2862CB0}" type="pres">
      <dgm:prSet presAssocID="{589ABC3E-C96E-4FE8-B48B-193EB0E6F417}" presName="linear" presStyleCnt="0">
        <dgm:presLayoutVars>
          <dgm:animLvl val="lvl"/>
          <dgm:resizeHandles val="exact"/>
        </dgm:presLayoutVars>
      </dgm:prSet>
      <dgm:spPr/>
      <dgm:t>
        <a:bodyPr/>
        <a:lstStyle/>
        <a:p>
          <a:endParaRPr lang="zh-CN" altLang="en-US"/>
        </a:p>
      </dgm:t>
    </dgm:pt>
    <dgm:pt modelId="{4CF078A7-A05E-49C4-B3D9-95FD0C012722}" type="pres">
      <dgm:prSet presAssocID="{93DC5718-AA33-42A7-A73F-E2288F1B4E1F}" presName="parentText" presStyleLbl="node1" presStyleIdx="0" presStyleCnt="5">
        <dgm:presLayoutVars>
          <dgm:chMax val="0"/>
          <dgm:bulletEnabled val="1"/>
        </dgm:presLayoutVars>
      </dgm:prSet>
      <dgm:spPr/>
      <dgm:t>
        <a:bodyPr/>
        <a:lstStyle/>
        <a:p>
          <a:endParaRPr lang="zh-CN" altLang="en-US"/>
        </a:p>
      </dgm:t>
    </dgm:pt>
    <dgm:pt modelId="{0B8B8C84-77BB-4AA6-A2D5-287D0AAB7D19}" type="pres">
      <dgm:prSet presAssocID="{875445C4-E622-40EE-BB90-D97B0DB244D8}" presName="spacer" presStyleCnt="0"/>
      <dgm:spPr/>
    </dgm:pt>
    <dgm:pt modelId="{6D51D908-4E6A-4763-99F9-CF4266B07A07}" type="pres">
      <dgm:prSet presAssocID="{E320479E-E539-4600-BA82-7B9C8376034F}" presName="parentText" presStyleLbl="node1" presStyleIdx="1" presStyleCnt="5">
        <dgm:presLayoutVars>
          <dgm:chMax val="0"/>
          <dgm:bulletEnabled val="1"/>
        </dgm:presLayoutVars>
      </dgm:prSet>
      <dgm:spPr/>
      <dgm:t>
        <a:bodyPr/>
        <a:lstStyle/>
        <a:p>
          <a:endParaRPr lang="zh-CN" altLang="en-US"/>
        </a:p>
      </dgm:t>
    </dgm:pt>
    <dgm:pt modelId="{D9BC64FA-C276-4C19-9F46-BF8464BFF9CC}" type="pres">
      <dgm:prSet presAssocID="{D5697D9C-15EE-45F3-822D-E9995650322C}" presName="spacer" presStyleCnt="0"/>
      <dgm:spPr/>
    </dgm:pt>
    <dgm:pt modelId="{B736CC89-5ED3-46CF-A056-8EFA4BFE2BA0}" type="pres">
      <dgm:prSet presAssocID="{12B1296E-53CA-4886-AA55-FED93161E0E6}" presName="parentText" presStyleLbl="node1" presStyleIdx="2" presStyleCnt="5">
        <dgm:presLayoutVars>
          <dgm:chMax val="0"/>
          <dgm:bulletEnabled val="1"/>
        </dgm:presLayoutVars>
      </dgm:prSet>
      <dgm:spPr/>
      <dgm:t>
        <a:bodyPr/>
        <a:lstStyle/>
        <a:p>
          <a:endParaRPr lang="zh-CN" altLang="en-US"/>
        </a:p>
      </dgm:t>
    </dgm:pt>
    <dgm:pt modelId="{976B632A-0BD2-4245-B689-2D5915A2A2C9}" type="pres">
      <dgm:prSet presAssocID="{ABDA4314-B875-4CB5-972D-0DD6B8CF5BCF}" presName="spacer" presStyleCnt="0"/>
      <dgm:spPr/>
    </dgm:pt>
    <dgm:pt modelId="{38868200-A9CD-4650-93B1-15E28262B42E}" type="pres">
      <dgm:prSet presAssocID="{A8D01A83-E4B2-4BD1-B989-D2DA4708FFB6}" presName="parentText" presStyleLbl="node1" presStyleIdx="3" presStyleCnt="5">
        <dgm:presLayoutVars>
          <dgm:chMax val="0"/>
          <dgm:bulletEnabled val="1"/>
        </dgm:presLayoutVars>
      </dgm:prSet>
      <dgm:spPr/>
      <dgm:t>
        <a:bodyPr/>
        <a:lstStyle/>
        <a:p>
          <a:endParaRPr lang="zh-CN" altLang="en-US"/>
        </a:p>
      </dgm:t>
    </dgm:pt>
    <dgm:pt modelId="{8701BA6C-6BDE-4133-853B-0761F6CC95AA}" type="pres">
      <dgm:prSet presAssocID="{A8D01A83-E4B2-4BD1-B989-D2DA4708FFB6}" presName="childText" presStyleLbl="revTx" presStyleIdx="0" presStyleCnt="1">
        <dgm:presLayoutVars>
          <dgm:bulletEnabled val="1"/>
        </dgm:presLayoutVars>
      </dgm:prSet>
      <dgm:spPr/>
      <dgm:t>
        <a:bodyPr/>
        <a:lstStyle/>
        <a:p>
          <a:endParaRPr lang="zh-CN" altLang="en-US"/>
        </a:p>
      </dgm:t>
    </dgm:pt>
    <dgm:pt modelId="{1760A7F5-717E-4278-98D4-81BA61F48CF7}" type="pres">
      <dgm:prSet presAssocID="{AF360F9D-0F40-44E5-B89C-A8C1239D4464}" presName="parentText" presStyleLbl="node1" presStyleIdx="4" presStyleCnt="5">
        <dgm:presLayoutVars>
          <dgm:chMax val="0"/>
          <dgm:bulletEnabled val="1"/>
        </dgm:presLayoutVars>
      </dgm:prSet>
      <dgm:spPr/>
      <dgm:t>
        <a:bodyPr/>
        <a:lstStyle/>
        <a:p>
          <a:endParaRPr lang="zh-CN" altLang="en-US"/>
        </a:p>
      </dgm:t>
    </dgm:pt>
  </dgm:ptLst>
  <dgm:cxnLst>
    <dgm:cxn modelId="{7B37A621-2767-44CE-82D0-8A70C59CDDF5}" type="presOf" srcId="{A8D01A83-E4B2-4BD1-B989-D2DA4708FFB6}" destId="{38868200-A9CD-4650-93B1-15E28262B42E}" srcOrd="0" destOrd="0" presId="urn:microsoft.com/office/officeart/2005/8/layout/vList2"/>
    <dgm:cxn modelId="{3765D72C-CF3A-473C-A04B-19FE619860BB}" srcId="{A8D01A83-E4B2-4BD1-B989-D2DA4708FFB6}" destId="{B173E2CF-2040-443D-B586-51C6865FD8B0}" srcOrd="1" destOrd="0" parTransId="{D427D3E4-EFD5-49D5-B89E-334E3E1CA5DB}" sibTransId="{BBD2B9B7-9DBE-4024-A4DE-4E302BE5BCA1}"/>
    <dgm:cxn modelId="{2DA8D441-325D-45DD-BDDE-42DD17BE4A77}" srcId="{A8D01A83-E4B2-4BD1-B989-D2DA4708FFB6}" destId="{10A782C4-665D-45C8-B37A-119FEE7FCBC7}" srcOrd="0" destOrd="0" parTransId="{CA596DFE-A4FF-4725-AFC9-6E6A7A952A4A}" sibTransId="{A484CF68-5F16-4286-BD0C-0856CCDE18BC}"/>
    <dgm:cxn modelId="{91741B5A-95E4-48DD-8A91-A29A2688A233}" srcId="{589ABC3E-C96E-4FE8-B48B-193EB0E6F417}" destId="{12B1296E-53CA-4886-AA55-FED93161E0E6}" srcOrd="2" destOrd="0" parTransId="{DC12262B-E1EB-450F-BEC8-9B5B9599BF61}" sibTransId="{ABDA4314-B875-4CB5-972D-0DD6B8CF5BCF}"/>
    <dgm:cxn modelId="{3DD6E4FD-380F-4C12-9A3D-0B8E160ACD21}" type="presOf" srcId="{AF360F9D-0F40-44E5-B89C-A8C1239D4464}" destId="{1760A7F5-717E-4278-98D4-81BA61F48CF7}" srcOrd="0" destOrd="0" presId="urn:microsoft.com/office/officeart/2005/8/layout/vList2"/>
    <dgm:cxn modelId="{944E147A-456B-445F-BB65-13A507671CB5}" type="presOf" srcId="{B173E2CF-2040-443D-B586-51C6865FD8B0}" destId="{8701BA6C-6BDE-4133-853B-0761F6CC95AA}" srcOrd="0" destOrd="1" presId="urn:microsoft.com/office/officeart/2005/8/layout/vList2"/>
    <dgm:cxn modelId="{A4598AE4-4771-4F13-BB9B-F6AB79743733}" type="presOf" srcId="{93DC5718-AA33-42A7-A73F-E2288F1B4E1F}" destId="{4CF078A7-A05E-49C4-B3D9-95FD0C012722}" srcOrd="0" destOrd="0" presId="urn:microsoft.com/office/officeart/2005/8/layout/vList2"/>
    <dgm:cxn modelId="{0D9587A6-2519-4272-9AE3-0C4FA057D311}" srcId="{589ABC3E-C96E-4FE8-B48B-193EB0E6F417}" destId="{93DC5718-AA33-42A7-A73F-E2288F1B4E1F}" srcOrd="0" destOrd="0" parTransId="{82686AB0-7A65-44D6-BAFF-F00EDC57E05C}" sibTransId="{875445C4-E622-40EE-BB90-D97B0DB244D8}"/>
    <dgm:cxn modelId="{60B62AB9-A620-41DF-9672-575455174416}" type="presOf" srcId="{589ABC3E-C96E-4FE8-B48B-193EB0E6F417}" destId="{CFB860D6-87D9-4093-86BF-C64CF2862CB0}" srcOrd="0" destOrd="0" presId="urn:microsoft.com/office/officeart/2005/8/layout/vList2"/>
    <dgm:cxn modelId="{0F986C7A-62CB-4EFC-BB8E-FE03874385C7}" srcId="{589ABC3E-C96E-4FE8-B48B-193EB0E6F417}" destId="{E320479E-E539-4600-BA82-7B9C8376034F}" srcOrd="1" destOrd="0" parTransId="{503B4BAA-C7DF-4390-88B7-650D7F83823C}" sibTransId="{D5697D9C-15EE-45F3-822D-E9995650322C}"/>
    <dgm:cxn modelId="{749BD572-416D-48EC-9B98-41DAF44F148A}" type="presOf" srcId="{E320479E-E539-4600-BA82-7B9C8376034F}" destId="{6D51D908-4E6A-4763-99F9-CF4266B07A07}" srcOrd="0" destOrd="0" presId="urn:microsoft.com/office/officeart/2005/8/layout/vList2"/>
    <dgm:cxn modelId="{BDF14609-2951-4339-911B-96D2B26643EF}" srcId="{589ABC3E-C96E-4FE8-B48B-193EB0E6F417}" destId="{A8D01A83-E4B2-4BD1-B989-D2DA4708FFB6}" srcOrd="3" destOrd="0" parTransId="{8E59D3C9-FCDA-4357-9943-110AB4094A22}" sibTransId="{E12C9863-140F-4611-9134-BB2CFA30ADCA}"/>
    <dgm:cxn modelId="{C00D6757-2B6E-4B91-B6F8-1E236F9A679D}" srcId="{589ABC3E-C96E-4FE8-B48B-193EB0E6F417}" destId="{AF360F9D-0F40-44E5-B89C-A8C1239D4464}" srcOrd="4" destOrd="0" parTransId="{7AA8F69E-3B34-4ED2-9F7B-BFAE37C149EE}" sibTransId="{76B78DA5-11A8-4668-9390-648A852ACE93}"/>
    <dgm:cxn modelId="{3F7B9189-91CF-4CCE-8F69-EA6212F57135}" type="presOf" srcId="{10A782C4-665D-45C8-B37A-119FEE7FCBC7}" destId="{8701BA6C-6BDE-4133-853B-0761F6CC95AA}" srcOrd="0" destOrd="0" presId="urn:microsoft.com/office/officeart/2005/8/layout/vList2"/>
    <dgm:cxn modelId="{D85A4FCC-3512-4DFA-AC82-E3A0FD1CFDED}" type="presOf" srcId="{12B1296E-53CA-4886-AA55-FED93161E0E6}" destId="{B736CC89-5ED3-46CF-A056-8EFA4BFE2BA0}" srcOrd="0" destOrd="0" presId="urn:microsoft.com/office/officeart/2005/8/layout/vList2"/>
    <dgm:cxn modelId="{3F61F591-E93F-485D-904D-FBF0A092A185}" type="presParOf" srcId="{CFB860D6-87D9-4093-86BF-C64CF2862CB0}" destId="{4CF078A7-A05E-49C4-B3D9-95FD0C012722}" srcOrd="0" destOrd="0" presId="urn:microsoft.com/office/officeart/2005/8/layout/vList2"/>
    <dgm:cxn modelId="{32C46219-C53B-4521-8A17-DD2B929DFB16}" type="presParOf" srcId="{CFB860D6-87D9-4093-86BF-C64CF2862CB0}" destId="{0B8B8C84-77BB-4AA6-A2D5-287D0AAB7D19}" srcOrd="1" destOrd="0" presId="urn:microsoft.com/office/officeart/2005/8/layout/vList2"/>
    <dgm:cxn modelId="{3F7EC2C5-17A9-435F-86E9-B9E592C015AB}" type="presParOf" srcId="{CFB860D6-87D9-4093-86BF-C64CF2862CB0}" destId="{6D51D908-4E6A-4763-99F9-CF4266B07A07}" srcOrd="2" destOrd="0" presId="urn:microsoft.com/office/officeart/2005/8/layout/vList2"/>
    <dgm:cxn modelId="{1CA17FDD-2722-4584-873A-8F4783FBCB53}" type="presParOf" srcId="{CFB860D6-87D9-4093-86BF-C64CF2862CB0}" destId="{D9BC64FA-C276-4C19-9F46-BF8464BFF9CC}" srcOrd="3" destOrd="0" presId="urn:microsoft.com/office/officeart/2005/8/layout/vList2"/>
    <dgm:cxn modelId="{EF4FCFD4-F7E2-4334-A711-8B36247156FF}" type="presParOf" srcId="{CFB860D6-87D9-4093-86BF-C64CF2862CB0}" destId="{B736CC89-5ED3-46CF-A056-8EFA4BFE2BA0}" srcOrd="4" destOrd="0" presId="urn:microsoft.com/office/officeart/2005/8/layout/vList2"/>
    <dgm:cxn modelId="{8E0D9EC4-88F2-478E-8AA6-F722BA236E7F}" type="presParOf" srcId="{CFB860D6-87D9-4093-86BF-C64CF2862CB0}" destId="{976B632A-0BD2-4245-B689-2D5915A2A2C9}" srcOrd="5" destOrd="0" presId="urn:microsoft.com/office/officeart/2005/8/layout/vList2"/>
    <dgm:cxn modelId="{202EAAFB-63F9-455B-8988-755FE051EEEB}" type="presParOf" srcId="{CFB860D6-87D9-4093-86BF-C64CF2862CB0}" destId="{38868200-A9CD-4650-93B1-15E28262B42E}" srcOrd="6" destOrd="0" presId="urn:microsoft.com/office/officeart/2005/8/layout/vList2"/>
    <dgm:cxn modelId="{F27F616D-3F38-46E8-B2ED-066EA944455A}" type="presParOf" srcId="{CFB860D6-87D9-4093-86BF-C64CF2862CB0}" destId="{8701BA6C-6BDE-4133-853B-0761F6CC95AA}" srcOrd="7" destOrd="0" presId="urn:microsoft.com/office/officeart/2005/8/layout/vList2"/>
    <dgm:cxn modelId="{4C854957-BD60-47C4-9BFE-E98D970263AD}" type="presParOf" srcId="{CFB860D6-87D9-4093-86BF-C64CF2862CB0}" destId="{1760A7F5-717E-4278-98D4-81BA61F48CF7}"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CA089E58-CCEB-4633-A711-C77A349DC2C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3BA7B4C6-2FF1-4E3A-A6D2-A15D81BCF4D7}">
      <dgm:prSet/>
      <dgm:spPr/>
      <dgm:t>
        <a:bodyPr/>
        <a:lstStyle/>
        <a:p>
          <a:pPr rtl="0"/>
          <a:r>
            <a:rPr lang="en-US" b="1" dirty="0" smtClean="0"/>
            <a:t>1</a:t>
          </a:r>
          <a:r>
            <a:rPr lang="zh-CN" b="1" dirty="0" smtClean="0"/>
            <a:t>，跨文化对话，北京大学比较文学与比较文化研究所、南京大学比较文学研究所 	生活</a:t>
          </a:r>
          <a:r>
            <a:rPr lang="en-US" b="1" dirty="0" smtClean="0"/>
            <a:t>·</a:t>
          </a:r>
          <a:r>
            <a:rPr lang="zh-CN" b="1" dirty="0" smtClean="0"/>
            <a:t>读书</a:t>
          </a:r>
          <a:r>
            <a:rPr lang="en-US" b="1" dirty="0" smtClean="0"/>
            <a:t>·</a:t>
          </a:r>
          <a:r>
            <a:rPr lang="zh-CN" b="1" dirty="0" smtClean="0"/>
            <a:t>新知三联书店 </a:t>
          </a:r>
          <a:r>
            <a:rPr lang="zh-CN" dirty="0" smtClean="0"/>
            <a:t>	</a:t>
          </a:r>
          <a:endParaRPr lang="zh-CN" dirty="0"/>
        </a:p>
      </dgm:t>
    </dgm:pt>
    <dgm:pt modelId="{996EF27B-C92B-466E-8B14-6C08A3B2CFCE}" type="parTrans" cxnId="{B0DF9CDA-FA0D-4631-8F4C-2AC6FEA8C1D7}">
      <dgm:prSet/>
      <dgm:spPr/>
      <dgm:t>
        <a:bodyPr/>
        <a:lstStyle/>
        <a:p>
          <a:endParaRPr lang="zh-CN" altLang="en-US"/>
        </a:p>
      </dgm:t>
    </dgm:pt>
    <dgm:pt modelId="{E12950E3-C8EE-4F04-9545-3123CAB6E121}" type="sibTrans" cxnId="{B0DF9CDA-FA0D-4631-8F4C-2AC6FEA8C1D7}">
      <dgm:prSet/>
      <dgm:spPr/>
      <dgm:t>
        <a:bodyPr/>
        <a:lstStyle/>
        <a:p>
          <a:endParaRPr lang="zh-CN" altLang="en-US"/>
        </a:p>
      </dgm:t>
    </dgm:pt>
    <dgm:pt modelId="{51BDE393-3F4E-466E-8DAF-7A4686060A78}">
      <dgm:prSet/>
      <dgm:spPr/>
      <dgm:t>
        <a:bodyPr/>
        <a:lstStyle/>
        <a:p>
          <a:pPr algn="l" rtl="0"/>
          <a:r>
            <a:rPr lang="en-US" b="1" dirty="0" smtClean="0"/>
            <a:t>2</a:t>
          </a:r>
          <a:r>
            <a:rPr lang="zh-CN" b="1" dirty="0" smtClean="0"/>
            <a:t>，文学理论前沿，	清华大学比较文学与文化研究中心 	北京大学出版社 </a:t>
          </a:r>
          <a:r>
            <a:rPr lang="zh-CN" dirty="0" smtClean="0"/>
            <a:t>	</a:t>
          </a:r>
          <a:endParaRPr lang="zh-CN" dirty="0"/>
        </a:p>
      </dgm:t>
    </dgm:pt>
    <dgm:pt modelId="{FC890763-E187-425C-9FD0-1044AB9BEE10}" type="parTrans" cxnId="{B9EDA807-8E78-4696-9EE5-E765B3C15F60}">
      <dgm:prSet/>
      <dgm:spPr/>
      <dgm:t>
        <a:bodyPr/>
        <a:lstStyle/>
        <a:p>
          <a:endParaRPr lang="zh-CN" altLang="en-US"/>
        </a:p>
      </dgm:t>
    </dgm:pt>
    <dgm:pt modelId="{AC2A2E6B-142D-42FE-A8AF-E27D0F678564}" type="sibTrans" cxnId="{B9EDA807-8E78-4696-9EE5-E765B3C15F60}">
      <dgm:prSet/>
      <dgm:spPr/>
      <dgm:t>
        <a:bodyPr/>
        <a:lstStyle/>
        <a:p>
          <a:endParaRPr lang="zh-CN" altLang="en-US"/>
        </a:p>
      </dgm:t>
    </dgm:pt>
    <dgm:pt modelId="{581C8292-E719-4BD2-B892-6A0BE939BAFC}">
      <dgm:prSet/>
      <dgm:spPr/>
      <dgm:t>
        <a:bodyPr/>
        <a:lstStyle/>
        <a:p>
          <a:pPr rtl="0"/>
          <a:r>
            <a:rPr lang="en-US" b="1" dirty="0" smtClean="0"/>
            <a:t>3</a:t>
          </a:r>
          <a:r>
            <a:rPr lang="zh-CN" b="1" dirty="0" smtClean="0"/>
            <a:t>，英美文学研究论丛，上海外国语大学文学院 	上海外语教育出版社 	</a:t>
          </a:r>
          <a:endParaRPr lang="zh-CN" b="1" dirty="0"/>
        </a:p>
      </dgm:t>
    </dgm:pt>
    <dgm:pt modelId="{DE502812-7DA0-4DFB-866B-A024DD9887DC}" type="parTrans" cxnId="{3784133C-F6A4-4332-911E-83DEA1DD011D}">
      <dgm:prSet/>
      <dgm:spPr/>
      <dgm:t>
        <a:bodyPr/>
        <a:lstStyle/>
        <a:p>
          <a:endParaRPr lang="zh-CN" altLang="en-US"/>
        </a:p>
      </dgm:t>
    </dgm:pt>
    <dgm:pt modelId="{9645EDCD-7971-49C3-A997-CCD5C90AEE1D}" type="sibTrans" cxnId="{3784133C-F6A4-4332-911E-83DEA1DD011D}">
      <dgm:prSet/>
      <dgm:spPr/>
      <dgm:t>
        <a:bodyPr/>
        <a:lstStyle/>
        <a:p>
          <a:endParaRPr lang="zh-CN" altLang="en-US"/>
        </a:p>
      </dgm:t>
    </dgm:pt>
    <dgm:pt modelId="{FD280FA7-9786-4CF9-A860-F4C09A5F0F2A}">
      <dgm:prSet/>
      <dgm:spPr/>
      <dgm:t>
        <a:bodyPr/>
        <a:lstStyle/>
        <a:p>
          <a:pPr rtl="0"/>
          <a:r>
            <a:rPr lang="en-US" b="1" dirty="0" smtClean="0"/>
            <a:t>4</a:t>
          </a:r>
          <a:r>
            <a:rPr lang="zh-CN" b="1" dirty="0" smtClean="0"/>
            <a:t>，词学，华东师范大学中文系 	</a:t>
          </a:r>
          <a:endParaRPr lang="zh-CN" b="1" dirty="0"/>
        </a:p>
      </dgm:t>
    </dgm:pt>
    <dgm:pt modelId="{3F4E6579-A96B-4890-BCB5-41C461A101CE}" type="parTrans" cxnId="{52B8F6BD-6ECB-490A-8D4F-E9CA5919036A}">
      <dgm:prSet/>
      <dgm:spPr/>
      <dgm:t>
        <a:bodyPr/>
        <a:lstStyle/>
        <a:p>
          <a:endParaRPr lang="zh-CN" altLang="en-US"/>
        </a:p>
      </dgm:t>
    </dgm:pt>
    <dgm:pt modelId="{23EDA03E-5665-400D-841F-A910EE8FF3DF}" type="sibTrans" cxnId="{52B8F6BD-6ECB-490A-8D4F-E9CA5919036A}">
      <dgm:prSet/>
      <dgm:spPr/>
      <dgm:t>
        <a:bodyPr/>
        <a:lstStyle/>
        <a:p>
          <a:endParaRPr lang="zh-CN" altLang="en-US"/>
        </a:p>
      </dgm:t>
    </dgm:pt>
    <dgm:pt modelId="{D6345063-47CA-4E56-A1D8-78875617F352}">
      <dgm:prSet/>
      <dgm:spPr/>
      <dgm:t>
        <a:bodyPr/>
        <a:lstStyle/>
        <a:p>
          <a:pPr rtl="0"/>
          <a:endParaRPr lang="zh-CN" dirty="0"/>
        </a:p>
      </dgm:t>
    </dgm:pt>
    <dgm:pt modelId="{3A81367E-16AE-43B3-886C-F6ADA6A6DAA0}" type="parTrans" cxnId="{3DAC1BE6-9840-4919-A0C7-4C3CED9F4910}">
      <dgm:prSet/>
      <dgm:spPr/>
      <dgm:t>
        <a:bodyPr/>
        <a:lstStyle/>
        <a:p>
          <a:endParaRPr lang="zh-CN" altLang="en-US"/>
        </a:p>
      </dgm:t>
    </dgm:pt>
    <dgm:pt modelId="{DF4EA476-879F-4172-A854-AA5C173A92C9}" type="sibTrans" cxnId="{3DAC1BE6-9840-4919-A0C7-4C3CED9F4910}">
      <dgm:prSet/>
      <dgm:spPr/>
      <dgm:t>
        <a:bodyPr/>
        <a:lstStyle/>
        <a:p>
          <a:endParaRPr lang="zh-CN" altLang="en-US"/>
        </a:p>
      </dgm:t>
    </dgm:pt>
    <dgm:pt modelId="{A0AAD4E2-ECB7-46A1-B651-81B9698FC993}" type="pres">
      <dgm:prSet presAssocID="{CA089E58-CCEB-4633-A711-C77A349DC2CE}" presName="linear" presStyleCnt="0">
        <dgm:presLayoutVars>
          <dgm:animLvl val="lvl"/>
          <dgm:resizeHandles val="exact"/>
        </dgm:presLayoutVars>
      </dgm:prSet>
      <dgm:spPr/>
      <dgm:t>
        <a:bodyPr/>
        <a:lstStyle/>
        <a:p>
          <a:endParaRPr lang="zh-CN" altLang="en-US"/>
        </a:p>
      </dgm:t>
    </dgm:pt>
    <dgm:pt modelId="{EE57AA0E-6A6D-46F7-B7B8-6B57CEBD385C}" type="pres">
      <dgm:prSet presAssocID="{3BA7B4C6-2FF1-4E3A-A6D2-A15D81BCF4D7}" presName="parentText" presStyleLbl="node1" presStyleIdx="0" presStyleCnt="4">
        <dgm:presLayoutVars>
          <dgm:chMax val="0"/>
          <dgm:bulletEnabled val="1"/>
        </dgm:presLayoutVars>
      </dgm:prSet>
      <dgm:spPr/>
      <dgm:t>
        <a:bodyPr/>
        <a:lstStyle/>
        <a:p>
          <a:endParaRPr lang="zh-CN" altLang="en-US"/>
        </a:p>
      </dgm:t>
    </dgm:pt>
    <dgm:pt modelId="{B87BD480-2252-4E38-8F8C-4A2D8DB11952}" type="pres">
      <dgm:prSet presAssocID="{E12950E3-C8EE-4F04-9545-3123CAB6E121}" presName="spacer" presStyleCnt="0"/>
      <dgm:spPr/>
    </dgm:pt>
    <dgm:pt modelId="{857B1F1D-71EA-4C5C-AE07-6E1360EFBD6B}" type="pres">
      <dgm:prSet presAssocID="{51BDE393-3F4E-466E-8DAF-7A4686060A78}" presName="parentText" presStyleLbl="node1" presStyleIdx="1" presStyleCnt="4">
        <dgm:presLayoutVars>
          <dgm:chMax val="0"/>
          <dgm:bulletEnabled val="1"/>
        </dgm:presLayoutVars>
      </dgm:prSet>
      <dgm:spPr/>
      <dgm:t>
        <a:bodyPr/>
        <a:lstStyle/>
        <a:p>
          <a:endParaRPr lang="zh-CN" altLang="en-US"/>
        </a:p>
      </dgm:t>
    </dgm:pt>
    <dgm:pt modelId="{12E6FF7F-83CF-4F39-900A-DA5B46450BB4}" type="pres">
      <dgm:prSet presAssocID="{AC2A2E6B-142D-42FE-A8AF-E27D0F678564}" presName="spacer" presStyleCnt="0"/>
      <dgm:spPr/>
    </dgm:pt>
    <dgm:pt modelId="{8FC30E82-AC75-4D1B-BAF6-9A1240D32EBD}" type="pres">
      <dgm:prSet presAssocID="{581C8292-E719-4BD2-B892-6A0BE939BAFC}" presName="parentText" presStyleLbl="node1" presStyleIdx="2" presStyleCnt="4">
        <dgm:presLayoutVars>
          <dgm:chMax val="0"/>
          <dgm:bulletEnabled val="1"/>
        </dgm:presLayoutVars>
      </dgm:prSet>
      <dgm:spPr/>
      <dgm:t>
        <a:bodyPr/>
        <a:lstStyle/>
        <a:p>
          <a:endParaRPr lang="zh-CN" altLang="en-US"/>
        </a:p>
      </dgm:t>
    </dgm:pt>
    <dgm:pt modelId="{A9D1C9E7-AABE-4F96-B23E-2CC59D4F02F3}" type="pres">
      <dgm:prSet presAssocID="{9645EDCD-7971-49C3-A997-CCD5C90AEE1D}" presName="spacer" presStyleCnt="0"/>
      <dgm:spPr/>
    </dgm:pt>
    <dgm:pt modelId="{ADFECA4E-452F-42AA-ACCF-96ABD8C48868}" type="pres">
      <dgm:prSet presAssocID="{FD280FA7-9786-4CF9-A860-F4C09A5F0F2A}" presName="parentText" presStyleLbl="node1" presStyleIdx="3" presStyleCnt="4">
        <dgm:presLayoutVars>
          <dgm:chMax val="0"/>
          <dgm:bulletEnabled val="1"/>
        </dgm:presLayoutVars>
      </dgm:prSet>
      <dgm:spPr/>
      <dgm:t>
        <a:bodyPr/>
        <a:lstStyle/>
        <a:p>
          <a:endParaRPr lang="zh-CN" altLang="en-US"/>
        </a:p>
      </dgm:t>
    </dgm:pt>
    <dgm:pt modelId="{253049C5-3807-442D-A9ED-FC07FBE0CB42}" type="pres">
      <dgm:prSet presAssocID="{FD280FA7-9786-4CF9-A860-F4C09A5F0F2A}" presName="childText" presStyleLbl="revTx" presStyleIdx="0" presStyleCnt="1">
        <dgm:presLayoutVars>
          <dgm:bulletEnabled val="1"/>
        </dgm:presLayoutVars>
      </dgm:prSet>
      <dgm:spPr/>
      <dgm:t>
        <a:bodyPr/>
        <a:lstStyle/>
        <a:p>
          <a:endParaRPr lang="zh-CN" altLang="en-US"/>
        </a:p>
      </dgm:t>
    </dgm:pt>
  </dgm:ptLst>
  <dgm:cxnLst>
    <dgm:cxn modelId="{84709EF5-E492-4F47-BD55-102A34CE5FF0}" type="presOf" srcId="{581C8292-E719-4BD2-B892-6A0BE939BAFC}" destId="{8FC30E82-AC75-4D1B-BAF6-9A1240D32EBD}" srcOrd="0" destOrd="0" presId="urn:microsoft.com/office/officeart/2005/8/layout/vList2"/>
    <dgm:cxn modelId="{6F99C058-A977-409F-8910-A673152658CB}" type="presOf" srcId="{51BDE393-3F4E-466E-8DAF-7A4686060A78}" destId="{857B1F1D-71EA-4C5C-AE07-6E1360EFBD6B}" srcOrd="0" destOrd="0" presId="urn:microsoft.com/office/officeart/2005/8/layout/vList2"/>
    <dgm:cxn modelId="{B9EDA807-8E78-4696-9EE5-E765B3C15F60}" srcId="{CA089E58-CCEB-4633-A711-C77A349DC2CE}" destId="{51BDE393-3F4E-466E-8DAF-7A4686060A78}" srcOrd="1" destOrd="0" parTransId="{FC890763-E187-425C-9FD0-1044AB9BEE10}" sibTransId="{AC2A2E6B-142D-42FE-A8AF-E27D0F678564}"/>
    <dgm:cxn modelId="{12EE3E42-DEC0-4973-9F5E-7B13995F9EA3}" type="presOf" srcId="{CA089E58-CCEB-4633-A711-C77A349DC2CE}" destId="{A0AAD4E2-ECB7-46A1-B651-81B9698FC993}" srcOrd="0" destOrd="0" presId="urn:microsoft.com/office/officeart/2005/8/layout/vList2"/>
    <dgm:cxn modelId="{149DBE97-79FA-405D-86CF-351E98309CDE}" type="presOf" srcId="{D6345063-47CA-4E56-A1D8-78875617F352}" destId="{253049C5-3807-442D-A9ED-FC07FBE0CB42}" srcOrd="0" destOrd="0" presId="urn:microsoft.com/office/officeart/2005/8/layout/vList2"/>
    <dgm:cxn modelId="{3784133C-F6A4-4332-911E-83DEA1DD011D}" srcId="{CA089E58-CCEB-4633-A711-C77A349DC2CE}" destId="{581C8292-E719-4BD2-B892-6A0BE939BAFC}" srcOrd="2" destOrd="0" parTransId="{DE502812-7DA0-4DFB-866B-A024DD9887DC}" sibTransId="{9645EDCD-7971-49C3-A997-CCD5C90AEE1D}"/>
    <dgm:cxn modelId="{3DAC1BE6-9840-4919-A0C7-4C3CED9F4910}" srcId="{FD280FA7-9786-4CF9-A860-F4C09A5F0F2A}" destId="{D6345063-47CA-4E56-A1D8-78875617F352}" srcOrd="0" destOrd="0" parTransId="{3A81367E-16AE-43B3-886C-F6ADA6A6DAA0}" sibTransId="{DF4EA476-879F-4172-A854-AA5C173A92C9}"/>
    <dgm:cxn modelId="{52B8F6BD-6ECB-490A-8D4F-E9CA5919036A}" srcId="{CA089E58-CCEB-4633-A711-C77A349DC2CE}" destId="{FD280FA7-9786-4CF9-A860-F4C09A5F0F2A}" srcOrd="3" destOrd="0" parTransId="{3F4E6579-A96B-4890-BCB5-41C461A101CE}" sibTransId="{23EDA03E-5665-400D-841F-A910EE8FF3DF}"/>
    <dgm:cxn modelId="{B0DF9CDA-FA0D-4631-8F4C-2AC6FEA8C1D7}" srcId="{CA089E58-CCEB-4633-A711-C77A349DC2CE}" destId="{3BA7B4C6-2FF1-4E3A-A6D2-A15D81BCF4D7}" srcOrd="0" destOrd="0" parTransId="{996EF27B-C92B-466E-8B14-6C08A3B2CFCE}" sibTransId="{E12950E3-C8EE-4F04-9545-3123CAB6E121}"/>
    <dgm:cxn modelId="{D7B58E73-BB8D-430F-90B9-13DC2CE0F137}" type="presOf" srcId="{FD280FA7-9786-4CF9-A860-F4C09A5F0F2A}" destId="{ADFECA4E-452F-42AA-ACCF-96ABD8C48868}" srcOrd="0" destOrd="0" presId="urn:microsoft.com/office/officeart/2005/8/layout/vList2"/>
    <dgm:cxn modelId="{36728E35-4371-4619-A7A1-824359513311}" type="presOf" srcId="{3BA7B4C6-2FF1-4E3A-A6D2-A15D81BCF4D7}" destId="{EE57AA0E-6A6D-46F7-B7B8-6B57CEBD385C}" srcOrd="0" destOrd="0" presId="urn:microsoft.com/office/officeart/2005/8/layout/vList2"/>
    <dgm:cxn modelId="{7E71E33C-D2B6-466A-AAD1-88482F417136}" type="presParOf" srcId="{A0AAD4E2-ECB7-46A1-B651-81B9698FC993}" destId="{EE57AA0E-6A6D-46F7-B7B8-6B57CEBD385C}" srcOrd="0" destOrd="0" presId="urn:microsoft.com/office/officeart/2005/8/layout/vList2"/>
    <dgm:cxn modelId="{FF74F780-25FA-4A21-A9F5-A621BC4DE784}" type="presParOf" srcId="{A0AAD4E2-ECB7-46A1-B651-81B9698FC993}" destId="{B87BD480-2252-4E38-8F8C-4A2D8DB11952}" srcOrd="1" destOrd="0" presId="urn:microsoft.com/office/officeart/2005/8/layout/vList2"/>
    <dgm:cxn modelId="{6CCE8B84-2E60-43C9-8B80-BB15C3F451C8}" type="presParOf" srcId="{A0AAD4E2-ECB7-46A1-B651-81B9698FC993}" destId="{857B1F1D-71EA-4C5C-AE07-6E1360EFBD6B}" srcOrd="2" destOrd="0" presId="urn:microsoft.com/office/officeart/2005/8/layout/vList2"/>
    <dgm:cxn modelId="{4E9645EA-2C1F-4CB5-87F0-BD0B0B692151}" type="presParOf" srcId="{A0AAD4E2-ECB7-46A1-B651-81B9698FC993}" destId="{12E6FF7F-83CF-4F39-900A-DA5B46450BB4}" srcOrd="3" destOrd="0" presId="urn:microsoft.com/office/officeart/2005/8/layout/vList2"/>
    <dgm:cxn modelId="{18A8D80E-DFAB-4B81-919C-A179B91BAEFC}" type="presParOf" srcId="{A0AAD4E2-ECB7-46A1-B651-81B9698FC993}" destId="{8FC30E82-AC75-4D1B-BAF6-9A1240D32EBD}" srcOrd="4" destOrd="0" presId="urn:microsoft.com/office/officeart/2005/8/layout/vList2"/>
    <dgm:cxn modelId="{DA2A4681-2A1E-405B-931D-5CC38A0CE70A}" type="presParOf" srcId="{A0AAD4E2-ECB7-46A1-B651-81B9698FC993}" destId="{A9D1C9E7-AABE-4F96-B23E-2CC59D4F02F3}" srcOrd="5" destOrd="0" presId="urn:microsoft.com/office/officeart/2005/8/layout/vList2"/>
    <dgm:cxn modelId="{7E83A645-4AE7-4AA0-A1C8-BE8A3C2BB2A6}" type="presParOf" srcId="{A0AAD4E2-ECB7-46A1-B651-81B9698FC993}" destId="{ADFECA4E-452F-42AA-ACCF-96ABD8C48868}" srcOrd="6" destOrd="0" presId="urn:microsoft.com/office/officeart/2005/8/layout/vList2"/>
    <dgm:cxn modelId="{7D7B0CD5-DB42-4955-B34B-1B89FED18831}" type="presParOf" srcId="{A0AAD4E2-ECB7-46A1-B651-81B9698FC993}" destId="{253049C5-3807-442D-A9ED-FC07FBE0CB42}" srcOrd="7"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C4C978F-10EF-4875-A29D-B71180DB78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B7374B7E-3A97-40AC-8FA1-BF369A01C273}">
      <dgm:prSet/>
      <dgm:spPr/>
      <dgm:t>
        <a:bodyPr/>
        <a:lstStyle/>
        <a:p>
          <a:pPr rtl="0"/>
          <a:r>
            <a:rPr lang="en-US" b="1" dirty="0" smtClean="0"/>
            <a:t>ENGLISH FOR SPECIFIC PURPOSES </a:t>
          </a:r>
          <a:r>
            <a:rPr lang="zh-CN" dirty="0" smtClean="0"/>
            <a:t>，</a:t>
          </a:r>
          <a:r>
            <a:rPr lang="en-US" dirty="0" smtClean="0"/>
            <a:t>UNITED STATES PERGAMON-ELSEVIER SCIENCE LTD</a:t>
          </a:r>
          <a:endParaRPr lang="zh-CN" dirty="0"/>
        </a:p>
      </dgm:t>
    </dgm:pt>
    <dgm:pt modelId="{18FE9F35-FB29-47F0-B50E-FBE7438B887E}" type="parTrans" cxnId="{81A9549C-63AB-45DF-B602-98E482F048A4}">
      <dgm:prSet/>
      <dgm:spPr/>
      <dgm:t>
        <a:bodyPr/>
        <a:lstStyle/>
        <a:p>
          <a:endParaRPr lang="zh-CN" altLang="en-US"/>
        </a:p>
      </dgm:t>
    </dgm:pt>
    <dgm:pt modelId="{808D96F3-C82D-467F-82F4-E26BC9EFACC1}" type="sibTrans" cxnId="{81A9549C-63AB-45DF-B602-98E482F048A4}">
      <dgm:prSet/>
      <dgm:spPr/>
      <dgm:t>
        <a:bodyPr/>
        <a:lstStyle/>
        <a:p>
          <a:endParaRPr lang="zh-CN" altLang="en-US"/>
        </a:p>
      </dgm:t>
    </dgm:pt>
    <dgm:pt modelId="{35943037-3DFD-43E0-9A52-8D4CC51C518F}">
      <dgm:prSet/>
      <dgm:spPr/>
      <dgm:t>
        <a:bodyPr/>
        <a:lstStyle/>
        <a:p>
          <a:pPr rtl="0"/>
          <a:r>
            <a:rPr lang="en-US" b="1" dirty="0" smtClean="0"/>
            <a:t>ENGLISH HISTORICAL REVIEW</a:t>
          </a:r>
          <a:r>
            <a:rPr lang="en-US" dirty="0" smtClean="0"/>
            <a:t>,ENGLAND OXFORD UNIV PRESS</a:t>
          </a:r>
          <a:endParaRPr lang="zh-CN" dirty="0"/>
        </a:p>
      </dgm:t>
    </dgm:pt>
    <dgm:pt modelId="{25CAC328-2307-4F6B-810F-4E6084898109}" type="parTrans" cxnId="{FB3BEA98-6A83-4951-BA1D-1600DCDA2583}">
      <dgm:prSet/>
      <dgm:spPr/>
      <dgm:t>
        <a:bodyPr/>
        <a:lstStyle/>
        <a:p>
          <a:endParaRPr lang="zh-CN" altLang="en-US"/>
        </a:p>
      </dgm:t>
    </dgm:pt>
    <dgm:pt modelId="{E77CAFD1-5572-4798-87FB-922FF9C88C3D}" type="sibTrans" cxnId="{FB3BEA98-6A83-4951-BA1D-1600DCDA2583}">
      <dgm:prSet/>
      <dgm:spPr/>
      <dgm:t>
        <a:bodyPr/>
        <a:lstStyle/>
        <a:p>
          <a:endParaRPr lang="zh-CN" altLang="en-US"/>
        </a:p>
      </dgm:t>
    </dgm:pt>
    <dgm:pt modelId="{0D3FEFBC-FE16-4A68-95EE-204A60A8FE78}">
      <dgm:prSet/>
      <dgm:spPr/>
      <dgm:t>
        <a:bodyPr/>
        <a:lstStyle/>
        <a:p>
          <a:pPr rtl="0"/>
          <a:r>
            <a:rPr lang="en-US" b="1" dirty="0" smtClean="0"/>
            <a:t>English in Australia</a:t>
          </a:r>
          <a:r>
            <a:rPr lang="zh-CN" dirty="0" smtClean="0"/>
            <a:t>，</a:t>
          </a:r>
          <a:r>
            <a:rPr lang="en-US" dirty="0" smtClean="0"/>
            <a:t>AUSTRALIA AATE-AUSTRALIAN ASSOC TEACHING</a:t>
          </a:r>
          <a:endParaRPr lang="zh-CN" dirty="0"/>
        </a:p>
      </dgm:t>
    </dgm:pt>
    <dgm:pt modelId="{722BEC59-1E15-44D8-87DC-0F211585F19B}" type="parTrans" cxnId="{19E57719-6525-4C0F-916D-E101DA9CFAE1}">
      <dgm:prSet/>
      <dgm:spPr/>
      <dgm:t>
        <a:bodyPr/>
        <a:lstStyle/>
        <a:p>
          <a:endParaRPr lang="zh-CN" altLang="en-US"/>
        </a:p>
      </dgm:t>
    </dgm:pt>
    <dgm:pt modelId="{8ABF6E2B-0393-4CC5-97C1-8CF34B9051B5}" type="sibTrans" cxnId="{19E57719-6525-4C0F-916D-E101DA9CFAE1}">
      <dgm:prSet/>
      <dgm:spPr/>
      <dgm:t>
        <a:bodyPr/>
        <a:lstStyle/>
        <a:p>
          <a:endParaRPr lang="zh-CN" altLang="en-US"/>
        </a:p>
      </dgm:t>
    </dgm:pt>
    <dgm:pt modelId="{F26960F4-24C7-4896-89E1-2D00627DD3A9}">
      <dgm:prSet/>
      <dgm:spPr/>
      <dgm:t>
        <a:bodyPr/>
        <a:lstStyle/>
        <a:p>
          <a:r>
            <a:rPr lang="en-US" altLang="zh-CN" b="1" dirty="0" smtClean="0">
              <a:solidFill>
                <a:schemeClr val="bg1"/>
              </a:solidFill>
            </a:rPr>
            <a:t>English in Education</a:t>
          </a:r>
          <a:r>
            <a:rPr lang="zh-CN" altLang="en-US" dirty="0" smtClean="0">
              <a:solidFill>
                <a:schemeClr val="bg1"/>
              </a:solidFill>
            </a:rPr>
            <a:t>，</a:t>
          </a:r>
          <a:r>
            <a:rPr lang="en-US" altLang="zh-CN" dirty="0" smtClean="0">
              <a:solidFill>
                <a:schemeClr val="bg1"/>
              </a:solidFill>
            </a:rPr>
            <a:t> ENGLAND WILEY-BLACKWELL</a:t>
          </a:r>
        </a:p>
      </dgm:t>
    </dgm:pt>
    <dgm:pt modelId="{D8FE5097-D130-47EC-8498-45D3CE41F356}" type="parTrans" cxnId="{DADA5CF9-784C-421F-A15A-6C73F162B1C9}">
      <dgm:prSet/>
      <dgm:spPr/>
      <dgm:t>
        <a:bodyPr/>
        <a:lstStyle/>
        <a:p>
          <a:endParaRPr lang="zh-CN" altLang="en-US"/>
        </a:p>
      </dgm:t>
    </dgm:pt>
    <dgm:pt modelId="{FD3A88BA-7A44-4B90-9FFA-B8BDB4EC60D3}" type="sibTrans" cxnId="{DADA5CF9-784C-421F-A15A-6C73F162B1C9}">
      <dgm:prSet/>
      <dgm:spPr/>
      <dgm:t>
        <a:bodyPr/>
        <a:lstStyle/>
        <a:p>
          <a:endParaRPr lang="zh-CN" altLang="en-US"/>
        </a:p>
      </dgm:t>
    </dgm:pt>
    <dgm:pt modelId="{E92C3135-5A15-4B7F-BB20-4805EBD6C412}">
      <dgm:prSet/>
      <dgm:spPr/>
      <dgm:t>
        <a:bodyPr/>
        <a:lstStyle/>
        <a:p>
          <a:r>
            <a:rPr lang="en-US" altLang="zh-CN" b="1" dirty="0" smtClean="0">
              <a:solidFill>
                <a:schemeClr val="bg1"/>
              </a:solidFill>
            </a:rPr>
            <a:t>English Language &amp; Linguistics</a:t>
          </a:r>
          <a:r>
            <a:rPr lang="zh-CN" altLang="en-US" dirty="0" smtClean="0">
              <a:solidFill>
                <a:schemeClr val="bg1"/>
              </a:solidFill>
            </a:rPr>
            <a:t>，</a:t>
          </a:r>
          <a:r>
            <a:rPr lang="en-US" altLang="zh-CN" dirty="0" smtClean="0">
              <a:solidFill>
                <a:schemeClr val="bg1"/>
              </a:solidFill>
            </a:rPr>
            <a:t>  ENGLAND CAMBRIDGE UNIV PRESS</a:t>
          </a:r>
          <a:endParaRPr lang="zh-CN" altLang="en-US" dirty="0" smtClean="0">
            <a:solidFill>
              <a:schemeClr val="bg1"/>
            </a:solidFill>
          </a:endParaRPr>
        </a:p>
      </dgm:t>
    </dgm:pt>
    <dgm:pt modelId="{54B69730-7DA6-45AB-8C2B-EB838ADFD920}" type="parTrans" cxnId="{0CD26F17-9DC0-43E7-AAC0-C00DA820E6FE}">
      <dgm:prSet/>
      <dgm:spPr/>
      <dgm:t>
        <a:bodyPr/>
        <a:lstStyle/>
        <a:p>
          <a:endParaRPr lang="zh-CN" altLang="en-US"/>
        </a:p>
      </dgm:t>
    </dgm:pt>
    <dgm:pt modelId="{BF5A9D72-7315-4ABE-8FDD-975B33ED9282}" type="sibTrans" cxnId="{0CD26F17-9DC0-43E7-AAC0-C00DA820E6FE}">
      <dgm:prSet/>
      <dgm:spPr/>
      <dgm:t>
        <a:bodyPr/>
        <a:lstStyle/>
        <a:p>
          <a:endParaRPr lang="zh-CN" altLang="en-US"/>
        </a:p>
      </dgm:t>
    </dgm:pt>
    <dgm:pt modelId="{428B805B-10C8-48F3-BFFC-3FDE13D767B7}" type="pres">
      <dgm:prSet presAssocID="{FC4C978F-10EF-4875-A29D-B71180DB78ED}" presName="linear" presStyleCnt="0">
        <dgm:presLayoutVars>
          <dgm:animLvl val="lvl"/>
          <dgm:resizeHandles val="exact"/>
        </dgm:presLayoutVars>
      </dgm:prSet>
      <dgm:spPr/>
      <dgm:t>
        <a:bodyPr/>
        <a:lstStyle/>
        <a:p>
          <a:endParaRPr lang="zh-CN" altLang="en-US"/>
        </a:p>
      </dgm:t>
    </dgm:pt>
    <dgm:pt modelId="{18EC343D-A0E1-42F3-A7B2-A11D0381AD73}" type="pres">
      <dgm:prSet presAssocID="{B7374B7E-3A97-40AC-8FA1-BF369A01C273}" presName="parentText" presStyleLbl="node1" presStyleIdx="0" presStyleCnt="5">
        <dgm:presLayoutVars>
          <dgm:chMax val="0"/>
          <dgm:bulletEnabled val="1"/>
        </dgm:presLayoutVars>
      </dgm:prSet>
      <dgm:spPr/>
      <dgm:t>
        <a:bodyPr/>
        <a:lstStyle/>
        <a:p>
          <a:endParaRPr lang="zh-CN" altLang="en-US"/>
        </a:p>
      </dgm:t>
    </dgm:pt>
    <dgm:pt modelId="{7A90B36E-EA57-4F46-AA00-F9B7CAD196B8}" type="pres">
      <dgm:prSet presAssocID="{808D96F3-C82D-467F-82F4-E26BC9EFACC1}" presName="spacer" presStyleCnt="0"/>
      <dgm:spPr/>
    </dgm:pt>
    <dgm:pt modelId="{C6707E05-4CFC-40B7-BE72-A48E8AEB67F8}" type="pres">
      <dgm:prSet presAssocID="{35943037-3DFD-43E0-9A52-8D4CC51C518F}" presName="parentText" presStyleLbl="node1" presStyleIdx="1" presStyleCnt="5">
        <dgm:presLayoutVars>
          <dgm:chMax val="0"/>
          <dgm:bulletEnabled val="1"/>
        </dgm:presLayoutVars>
      </dgm:prSet>
      <dgm:spPr/>
      <dgm:t>
        <a:bodyPr/>
        <a:lstStyle/>
        <a:p>
          <a:endParaRPr lang="zh-CN" altLang="en-US"/>
        </a:p>
      </dgm:t>
    </dgm:pt>
    <dgm:pt modelId="{08958E62-0218-4FD4-BE52-F38C3D016A0C}" type="pres">
      <dgm:prSet presAssocID="{E77CAFD1-5572-4798-87FB-922FF9C88C3D}" presName="spacer" presStyleCnt="0"/>
      <dgm:spPr/>
    </dgm:pt>
    <dgm:pt modelId="{911AE106-C030-4568-BF0D-DC583A7E45FE}" type="pres">
      <dgm:prSet presAssocID="{0D3FEFBC-FE16-4A68-95EE-204A60A8FE78}" presName="parentText" presStyleLbl="node1" presStyleIdx="2" presStyleCnt="5">
        <dgm:presLayoutVars>
          <dgm:chMax val="0"/>
          <dgm:bulletEnabled val="1"/>
        </dgm:presLayoutVars>
      </dgm:prSet>
      <dgm:spPr/>
      <dgm:t>
        <a:bodyPr/>
        <a:lstStyle/>
        <a:p>
          <a:endParaRPr lang="zh-CN" altLang="en-US"/>
        </a:p>
      </dgm:t>
    </dgm:pt>
    <dgm:pt modelId="{A613F9F7-D85B-4886-9888-D8FCAFF4407D}" type="pres">
      <dgm:prSet presAssocID="{8ABF6E2B-0393-4CC5-97C1-8CF34B9051B5}" presName="spacer" presStyleCnt="0"/>
      <dgm:spPr/>
    </dgm:pt>
    <dgm:pt modelId="{A927D9DD-AC04-488F-818F-A1229C45B460}" type="pres">
      <dgm:prSet presAssocID="{E92C3135-5A15-4B7F-BB20-4805EBD6C412}" presName="parentText" presStyleLbl="node1" presStyleIdx="3" presStyleCnt="5">
        <dgm:presLayoutVars>
          <dgm:chMax val="0"/>
          <dgm:bulletEnabled val="1"/>
        </dgm:presLayoutVars>
      </dgm:prSet>
      <dgm:spPr/>
      <dgm:t>
        <a:bodyPr/>
        <a:lstStyle/>
        <a:p>
          <a:endParaRPr lang="zh-CN" altLang="en-US"/>
        </a:p>
      </dgm:t>
    </dgm:pt>
    <dgm:pt modelId="{70C8ABDE-1E93-47DC-BD34-4F9A6074A655}" type="pres">
      <dgm:prSet presAssocID="{BF5A9D72-7315-4ABE-8FDD-975B33ED9282}" presName="spacer" presStyleCnt="0"/>
      <dgm:spPr/>
    </dgm:pt>
    <dgm:pt modelId="{A51F8976-DB46-49FD-8F21-6CAEDB66E668}" type="pres">
      <dgm:prSet presAssocID="{F26960F4-24C7-4896-89E1-2D00627DD3A9}" presName="parentText" presStyleLbl="node1" presStyleIdx="4" presStyleCnt="5">
        <dgm:presLayoutVars>
          <dgm:chMax val="0"/>
          <dgm:bulletEnabled val="1"/>
        </dgm:presLayoutVars>
      </dgm:prSet>
      <dgm:spPr/>
      <dgm:t>
        <a:bodyPr/>
        <a:lstStyle/>
        <a:p>
          <a:endParaRPr lang="zh-CN" altLang="en-US"/>
        </a:p>
      </dgm:t>
    </dgm:pt>
  </dgm:ptLst>
  <dgm:cxnLst>
    <dgm:cxn modelId="{DADA5CF9-784C-421F-A15A-6C73F162B1C9}" srcId="{FC4C978F-10EF-4875-A29D-B71180DB78ED}" destId="{F26960F4-24C7-4896-89E1-2D00627DD3A9}" srcOrd="4" destOrd="0" parTransId="{D8FE5097-D130-47EC-8498-45D3CE41F356}" sibTransId="{FD3A88BA-7A44-4B90-9FFA-B8BDB4EC60D3}"/>
    <dgm:cxn modelId="{E1E44E82-3105-44C2-9A69-738644D94313}" type="presOf" srcId="{FC4C978F-10EF-4875-A29D-B71180DB78ED}" destId="{428B805B-10C8-48F3-BFFC-3FDE13D767B7}" srcOrd="0" destOrd="0" presId="urn:microsoft.com/office/officeart/2005/8/layout/vList2"/>
    <dgm:cxn modelId="{792BB84E-3EF3-4CC1-8999-1F4095CD4257}" type="presOf" srcId="{B7374B7E-3A97-40AC-8FA1-BF369A01C273}" destId="{18EC343D-A0E1-42F3-A7B2-A11D0381AD73}" srcOrd="0" destOrd="0" presId="urn:microsoft.com/office/officeart/2005/8/layout/vList2"/>
    <dgm:cxn modelId="{81A9549C-63AB-45DF-B602-98E482F048A4}" srcId="{FC4C978F-10EF-4875-A29D-B71180DB78ED}" destId="{B7374B7E-3A97-40AC-8FA1-BF369A01C273}" srcOrd="0" destOrd="0" parTransId="{18FE9F35-FB29-47F0-B50E-FBE7438B887E}" sibTransId="{808D96F3-C82D-467F-82F4-E26BC9EFACC1}"/>
    <dgm:cxn modelId="{3D7A48F7-B183-4CC9-A3FC-0A93FED8F7F9}" type="presOf" srcId="{E92C3135-5A15-4B7F-BB20-4805EBD6C412}" destId="{A927D9DD-AC04-488F-818F-A1229C45B460}" srcOrd="0" destOrd="0" presId="urn:microsoft.com/office/officeart/2005/8/layout/vList2"/>
    <dgm:cxn modelId="{19E57719-6525-4C0F-916D-E101DA9CFAE1}" srcId="{FC4C978F-10EF-4875-A29D-B71180DB78ED}" destId="{0D3FEFBC-FE16-4A68-95EE-204A60A8FE78}" srcOrd="2" destOrd="0" parTransId="{722BEC59-1E15-44D8-87DC-0F211585F19B}" sibTransId="{8ABF6E2B-0393-4CC5-97C1-8CF34B9051B5}"/>
    <dgm:cxn modelId="{386E65B0-F19C-4B71-9A55-65380EA7C7AA}" type="presOf" srcId="{F26960F4-24C7-4896-89E1-2D00627DD3A9}" destId="{A51F8976-DB46-49FD-8F21-6CAEDB66E668}" srcOrd="0" destOrd="0" presId="urn:microsoft.com/office/officeart/2005/8/layout/vList2"/>
    <dgm:cxn modelId="{0CD26F17-9DC0-43E7-AAC0-C00DA820E6FE}" srcId="{FC4C978F-10EF-4875-A29D-B71180DB78ED}" destId="{E92C3135-5A15-4B7F-BB20-4805EBD6C412}" srcOrd="3" destOrd="0" parTransId="{54B69730-7DA6-45AB-8C2B-EB838ADFD920}" sibTransId="{BF5A9D72-7315-4ABE-8FDD-975B33ED9282}"/>
    <dgm:cxn modelId="{DDD5A43E-AF53-410F-9531-5FB4AC697CC0}" type="presOf" srcId="{0D3FEFBC-FE16-4A68-95EE-204A60A8FE78}" destId="{911AE106-C030-4568-BF0D-DC583A7E45FE}" srcOrd="0" destOrd="0" presId="urn:microsoft.com/office/officeart/2005/8/layout/vList2"/>
    <dgm:cxn modelId="{FB3BEA98-6A83-4951-BA1D-1600DCDA2583}" srcId="{FC4C978F-10EF-4875-A29D-B71180DB78ED}" destId="{35943037-3DFD-43E0-9A52-8D4CC51C518F}" srcOrd="1" destOrd="0" parTransId="{25CAC328-2307-4F6B-810F-4E6084898109}" sibTransId="{E77CAFD1-5572-4798-87FB-922FF9C88C3D}"/>
    <dgm:cxn modelId="{A5FC5312-6287-452F-AAAB-31C592FB7476}" type="presOf" srcId="{35943037-3DFD-43E0-9A52-8D4CC51C518F}" destId="{C6707E05-4CFC-40B7-BE72-A48E8AEB67F8}" srcOrd="0" destOrd="0" presId="urn:microsoft.com/office/officeart/2005/8/layout/vList2"/>
    <dgm:cxn modelId="{D2AEFBF8-554D-4AEE-800B-24416E733B16}" type="presParOf" srcId="{428B805B-10C8-48F3-BFFC-3FDE13D767B7}" destId="{18EC343D-A0E1-42F3-A7B2-A11D0381AD73}" srcOrd="0" destOrd="0" presId="urn:microsoft.com/office/officeart/2005/8/layout/vList2"/>
    <dgm:cxn modelId="{4550084F-040C-4640-8049-D883B3770D60}" type="presParOf" srcId="{428B805B-10C8-48F3-BFFC-3FDE13D767B7}" destId="{7A90B36E-EA57-4F46-AA00-F9B7CAD196B8}" srcOrd="1" destOrd="0" presId="urn:microsoft.com/office/officeart/2005/8/layout/vList2"/>
    <dgm:cxn modelId="{125B3269-32DB-4FB3-97F0-8FE163C72EEA}" type="presParOf" srcId="{428B805B-10C8-48F3-BFFC-3FDE13D767B7}" destId="{C6707E05-4CFC-40B7-BE72-A48E8AEB67F8}" srcOrd="2" destOrd="0" presId="urn:microsoft.com/office/officeart/2005/8/layout/vList2"/>
    <dgm:cxn modelId="{397FF1B5-5B04-4BC0-A35E-975FBCFA242B}" type="presParOf" srcId="{428B805B-10C8-48F3-BFFC-3FDE13D767B7}" destId="{08958E62-0218-4FD4-BE52-F38C3D016A0C}" srcOrd="3" destOrd="0" presId="urn:microsoft.com/office/officeart/2005/8/layout/vList2"/>
    <dgm:cxn modelId="{B62DF709-93CD-4AD7-9C33-4CFE212A6039}" type="presParOf" srcId="{428B805B-10C8-48F3-BFFC-3FDE13D767B7}" destId="{911AE106-C030-4568-BF0D-DC583A7E45FE}" srcOrd="4" destOrd="0" presId="urn:microsoft.com/office/officeart/2005/8/layout/vList2"/>
    <dgm:cxn modelId="{40E6BB0B-8692-42B1-B907-29DC34A736F3}" type="presParOf" srcId="{428B805B-10C8-48F3-BFFC-3FDE13D767B7}" destId="{A613F9F7-D85B-4886-9888-D8FCAFF4407D}" srcOrd="5" destOrd="0" presId="urn:microsoft.com/office/officeart/2005/8/layout/vList2"/>
    <dgm:cxn modelId="{48BA3B99-F0E3-4A25-8FD6-EDADC46C548D}" type="presParOf" srcId="{428B805B-10C8-48F3-BFFC-3FDE13D767B7}" destId="{A927D9DD-AC04-488F-818F-A1229C45B460}" srcOrd="6" destOrd="0" presId="urn:microsoft.com/office/officeart/2005/8/layout/vList2"/>
    <dgm:cxn modelId="{B2F5A0A9-8B60-4C93-9EF8-DECFB17FFD03}" type="presParOf" srcId="{428B805B-10C8-48F3-BFFC-3FDE13D767B7}" destId="{70C8ABDE-1E93-47DC-BD34-4F9A6074A655}" srcOrd="7" destOrd="0" presId="urn:microsoft.com/office/officeart/2005/8/layout/vList2"/>
    <dgm:cxn modelId="{6689040C-D2FA-47B7-82D8-F5079F93B1F9}" type="presParOf" srcId="{428B805B-10C8-48F3-BFFC-3FDE13D767B7}" destId="{A51F8976-DB46-49FD-8F21-6CAEDB66E668}"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1E841C4-C035-4FE0-B2D2-112B2C7543C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43DF0144-CCC9-413C-BE1C-7F2C24C6DED3}">
      <dgm:prSet/>
      <dgm:spPr/>
      <dgm:t>
        <a:bodyPr/>
        <a:lstStyle/>
        <a:p>
          <a:pPr rtl="0"/>
          <a:r>
            <a:rPr lang="en-US" b="1" dirty="0" smtClean="0"/>
            <a:t>LANGUAGE</a:t>
          </a:r>
          <a:r>
            <a:rPr lang="en-US" dirty="0" smtClean="0"/>
            <a:t> </a:t>
          </a:r>
          <a:r>
            <a:rPr lang="zh-CN" dirty="0" smtClean="0"/>
            <a:t>，</a:t>
          </a:r>
          <a:r>
            <a:rPr lang="en-US" dirty="0" smtClean="0"/>
            <a:t>UNITED STATES LINGUISTIC SOC AMER</a:t>
          </a:r>
          <a:endParaRPr lang="zh-CN" dirty="0"/>
        </a:p>
      </dgm:t>
    </dgm:pt>
    <dgm:pt modelId="{5EC13A13-3BA0-480F-B5A1-1C852274C319}" type="parTrans" cxnId="{367B5CB4-AF29-49B4-BD10-37DBEDEC64BC}">
      <dgm:prSet/>
      <dgm:spPr/>
      <dgm:t>
        <a:bodyPr/>
        <a:lstStyle/>
        <a:p>
          <a:endParaRPr lang="zh-CN" altLang="en-US"/>
        </a:p>
      </dgm:t>
    </dgm:pt>
    <dgm:pt modelId="{78552030-5780-45A9-AE5F-418F0D286798}" type="sibTrans" cxnId="{367B5CB4-AF29-49B4-BD10-37DBEDEC64BC}">
      <dgm:prSet/>
      <dgm:spPr/>
      <dgm:t>
        <a:bodyPr/>
        <a:lstStyle/>
        <a:p>
          <a:endParaRPr lang="zh-CN" altLang="en-US"/>
        </a:p>
      </dgm:t>
    </dgm:pt>
    <dgm:pt modelId="{9EA3EC32-316D-4D31-BC8D-5C3AE65F4835}">
      <dgm:prSet/>
      <dgm:spPr/>
      <dgm:t>
        <a:bodyPr/>
        <a:lstStyle/>
        <a:p>
          <a:pPr rtl="0"/>
          <a:r>
            <a:rPr lang="en-US" b="1" dirty="0" smtClean="0"/>
            <a:t>LANGUAGE &amp; COMMUNICATION</a:t>
          </a:r>
          <a:r>
            <a:rPr lang="zh-CN" dirty="0" smtClean="0"/>
            <a:t>，</a:t>
          </a:r>
          <a:r>
            <a:rPr lang="en-US" dirty="0" smtClean="0"/>
            <a:t>ENGLAND PERGAMON-ELSEVIER SCIENCE LTD</a:t>
          </a:r>
          <a:endParaRPr lang="zh-CN" dirty="0"/>
        </a:p>
      </dgm:t>
    </dgm:pt>
    <dgm:pt modelId="{ED0BC122-95A8-44F6-BEB4-C61A1892B04A}" type="parTrans" cxnId="{C16E3C74-9FFF-42B5-BD71-7B360D5D2628}">
      <dgm:prSet/>
      <dgm:spPr/>
      <dgm:t>
        <a:bodyPr/>
        <a:lstStyle/>
        <a:p>
          <a:endParaRPr lang="zh-CN" altLang="en-US"/>
        </a:p>
      </dgm:t>
    </dgm:pt>
    <dgm:pt modelId="{BB4F9B64-B25F-4453-9AC6-DD7DD5E25D69}" type="sibTrans" cxnId="{C16E3C74-9FFF-42B5-BD71-7B360D5D2628}">
      <dgm:prSet/>
      <dgm:spPr/>
      <dgm:t>
        <a:bodyPr/>
        <a:lstStyle/>
        <a:p>
          <a:endParaRPr lang="zh-CN" altLang="en-US"/>
        </a:p>
      </dgm:t>
    </dgm:pt>
    <dgm:pt modelId="{2748CE5F-BE80-42AB-94E9-D16D910F47F2}">
      <dgm:prSet/>
      <dgm:spPr/>
      <dgm:t>
        <a:bodyPr/>
        <a:lstStyle/>
        <a:p>
          <a:pPr rtl="0"/>
          <a:r>
            <a:rPr lang="en-US" b="1" dirty="0" smtClean="0"/>
            <a:t>Language &amp; History</a:t>
          </a:r>
          <a:r>
            <a:rPr lang="zh-CN" dirty="0" smtClean="0"/>
            <a:t>，</a:t>
          </a:r>
          <a:r>
            <a:rPr lang="en-US" dirty="0" smtClean="0"/>
            <a:t>ENGLAND MANEY PUBLISHING</a:t>
          </a:r>
          <a:endParaRPr lang="zh-CN" dirty="0"/>
        </a:p>
      </dgm:t>
    </dgm:pt>
    <dgm:pt modelId="{C7012516-CC32-4DE3-8C18-B9B20A0E04F7}" type="parTrans" cxnId="{25F98525-BA66-41C5-B740-DBA710536A37}">
      <dgm:prSet/>
      <dgm:spPr/>
      <dgm:t>
        <a:bodyPr/>
        <a:lstStyle/>
        <a:p>
          <a:endParaRPr lang="zh-CN" altLang="en-US"/>
        </a:p>
      </dgm:t>
    </dgm:pt>
    <dgm:pt modelId="{9E0624B1-16BF-4472-BBA1-10C4D3505AD4}" type="sibTrans" cxnId="{25F98525-BA66-41C5-B740-DBA710536A37}">
      <dgm:prSet/>
      <dgm:spPr/>
      <dgm:t>
        <a:bodyPr/>
        <a:lstStyle/>
        <a:p>
          <a:endParaRPr lang="zh-CN" altLang="en-US"/>
        </a:p>
      </dgm:t>
    </dgm:pt>
    <dgm:pt modelId="{A83F8ADF-4670-4FA5-BA22-7C2F865B6070}">
      <dgm:prSet/>
      <dgm:spPr/>
      <dgm:t>
        <a:bodyPr/>
        <a:lstStyle/>
        <a:p>
          <a:pPr rtl="0"/>
          <a:r>
            <a:rPr lang="en-US" b="1" dirty="0" smtClean="0"/>
            <a:t>Language Acquisition</a:t>
          </a:r>
          <a:r>
            <a:rPr lang="zh-CN" dirty="0" smtClean="0"/>
            <a:t>，</a:t>
          </a:r>
          <a:r>
            <a:rPr lang="en-US" dirty="0" smtClean="0"/>
            <a:t>UNITED STATES PSYCHOLOGY PRESS</a:t>
          </a:r>
          <a:endParaRPr lang="zh-CN" dirty="0"/>
        </a:p>
      </dgm:t>
    </dgm:pt>
    <dgm:pt modelId="{690630F1-E254-4A77-81A8-1BF1D070CD3D}" type="parTrans" cxnId="{A6C1DE8B-F972-4FD8-9B5A-64AD93C1F3FA}">
      <dgm:prSet/>
      <dgm:spPr/>
      <dgm:t>
        <a:bodyPr/>
        <a:lstStyle/>
        <a:p>
          <a:endParaRPr lang="zh-CN" altLang="en-US"/>
        </a:p>
      </dgm:t>
    </dgm:pt>
    <dgm:pt modelId="{3E03BD73-B0EE-4CC9-BD97-81A5947C3327}" type="sibTrans" cxnId="{A6C1DE8B-F972-4FD8-9B5A-64AD93C1F3FA}">
      <dgm:prSet/>
      <dgm:spPr/>
      <dgm:t>
        <a:bodyPr/>
        <a:lstStyle/>
        <a:p>
          <a:endParaRPr lang="zh-CN" altLang="en-US"/>
        </a:p>
      </dgm:t>
    </dgm:pt>
    <dgm:pt modelId="{09AC37D4-D0E0-4D03-AEAF-86BB3EB42EDF}">
      <dgm:prSet/>
      <dgm:spPr/>
      <dgm:t>
        <a:bodyPr/>
        <a:lstStyle/>
        <a:p>
          <a:pPr rtl="0"/>
          <a:r>
            <a:rPr lang="en-US" b="1" dirty="0" smtClean="0"/>
            <a:t>LANGUAGE AND COGNITIVE PROCESSES</a:t>
          </a:r>
          <a:r>
            <a:rPr lang="zh-CN" dirty="0" smtClean="0"/>
            <a:t>，</a:t>
          </a:r>
          <a:r>
            <a:rPr lang="en-US" dirty="0" smtClean="0"/>
            <a:t> ENGLAND PSYCHOLOGY PRESS</a:t>
          </a:r>
          <a:endParaRPr lang="zh-CN" dirty="0"/>
        </a:p>
      </dgm:t>
    </dgm:pt>
    <dgm:pt modelId="{004A1B5E-CFF2-4A14-8032-C317169BFDFA}" type="parTrans" cxnId="{2A3BAC25-0816-4083-AE40-DC29B578429C}">
      <dgm:prSet/>
      <dgm:spPr/>
      <dgm:t>
        <a:bodyPr/>
        <a:lstStyle/>
        <a:p>
          <a:endParaRPr lang="zh-CN" altLang="en-US"/>
        </a:p>
      </dgm:t>
    </dgm:pt>
    <dgm:pt modelId="{5ED0915C-8A37-4F48-BBD3-051438B30430}" type="sibTrans" cxnId="{2A3BAC25-0816-4083-AE40-DC29B578429C}">
      <dgm:prSet/>
      <dgm:spPr/>
      <dgm:t>
        <a:bodyPr/>
        <a:lstStyle/>
        <a:p>
          <a:endParaRPr lang="zh-CN" altLang="en-US"/>
        </a:p>
      </dgm:t>
    </dgm:pt>
    <dgm:pt modelId="{E1330EDB-41D1-4254-A761-C054C1818CF4}" type="pres">
      <dgm:prSet presAssocID="{01E841C4-C035-4FE0-B2D2-112B2C7543CD}" presName="linear" presStyleCnt="0">
        <dgm:presLayoutVars>
          <dgm:animLvl val="lvl"/>
          <dgm:resizeHandles val="exact"/>
        </dgm:presLayoutVars>
      </dgm:prSet>
      <dgm:spPr/>
      <dgm:t>
        <a:bodyPr/>
        <a:lstStyle/>
        <a:p>
          <a:endParaRPr lang="zh-CN" altLang="en-US"/>
        </a:p>
      </dgm:t>
    </dgm:pt>
    <dgm:pt modelId="{06078A44-5821-4D21-94DA-3384AF648005}" type="pres">
      <dgm:prSet presAssocID="{43DF0144-CCC9-413C-BE1C-7F2C24C6DED3}" presName="parentText" presStyleLbl="node1" presStyleIdx="0" presStyleCnt="5">
        <dgm:presLayoutVars>
          <dgm:chMax val="0"/>
          <dgm:bulletEnabled val="1"/>
        </dgm:presLayoutVars>
      </dgm:prSet>
      <dgm:spPr/>
      <dgm:t>
        <a:bodyPr/>
        <a:lstStyle/>
        <a:p>
          <a:endParaRPr lang="zh-CN" altLang="en-US"/>
        </a:p>
      </dgm:t>
    </dgm:pt>
    <dgm:pt modelId="{504F6E6D-055C-4AA4-95B9-E445986169EE}" type="pres">
      <dgm:prSet presAssocID="{78552030-5780-45A9-AE5F-418F0D286798}" presName="spacer" presStyleCnt="0"/>
      <dgm:spPr/>
    </dgm:pt>
    <dgm:pt modelId="{07DB4110-5045-4E6E-9951-01A6911A0EBE}" type="pres">
      <dgm:prSet presAssocID="{9EA3EC32-316D-4D31-BC8D-5C3AE65F4835}" presName="parentText" presStyleLbl="node1" presStyleIdx="1" presStyleCnt="5">
        <dgm:presLayoutVars>
          <dgm:chMax val="0"/>
          <dgm:bulletEnabled val="1"/>
        </dgm:presLayoutVars>
      </dgm:prSet>
      <dgm:spPr/>
      <dgm:t>
        <a:bodyPr/>
        <a:lstStyle/>
        <a:p>
          <a:endParaRPr lang="zh-CN" altLang="en-US"/>
        </a:p>
      </dgm:t>
    </dgm:pt>
    <dgm:pt modelId="{4EE22638-54DB-44DB-9B22-1E3296A59F9F}" type="pres">
      <dgm:prSet presAssocID="{BB4F9B64-B25F-4453-9AC6-DD7DD5E25D69}" presName="spacer" presStyleCnt="0"/>
      <dgm:spPr/>
    </dgm:pt>
    <dgm:pt modelId="{AFBAF431-09F2-421C-B597-5D6ED4F84951}" type="pres">
      <dgm:prSet presAssocID="{2748CE5F-BE80-42AB-94E9-D16D910F47F2}" presName="parentText" presStyleLbl="node1" presStyleIdx="2" presStyleCnt="5">
        <dgm:presLayoutVars>
          <dgm:chMax val="0"/>
          <dgm:bulletEnabled val="1"/>
        </dgm:presLayoutVars>
      </dgm:prSet>
      <dgm:spPr/>
      <dgm:t>
        <a:bodyPr/>
        <a:lstStyle/>
        <a:p>
          <a:endParaRPr lang="zh-CN" altLang="en-US"/>
        </a:p>
      </dgm:t>
    </dgm:pt>
    <dgm:pt modelId="{CD0E7C28-6208-4711-8AA9-C04166482C02}" type="pres">
      <dgm:prSet presAssocID="{9E0624B1-16BF-4472-BBA1-10C4D3505AD4}" presName="spacer" presStyleCnt="0"/>
      <dgm:spPr/>
    </dgm:pt>
    <dgm:pt modelId="{5774295F-4332-4564-AFBE-9A21A9E07004}" type="pres">
      <dgm:prSet presAssocID="{A83F8ADF-4670-4FA5-BA22-7C2F865B6070}" presName="parentText" presStyleLbl="node1" presStyleIdx="3" presStyleCnt="5">
        <dgm:presLayoutVars>
          <dgm:chMax val="0"/>
          <dgm:bulletEnabled val="1"/>
        </dgm:presLayoutVars>
      </dgm:prSet>
      <dgm:spPr/>
      <dgm:t>
        <a:bodyPr/>
        <a:lstStyle/>
        <a:p>
          <a:endParaRPr lang="zh-CN" altLang="en-US"/>
        </a:p>
      </dgm:t>
    </dgm:pt>
    <dgm:pt modelId="{DC5A9EC4-E9BE-4BD0-AD53-64AE30C1F9CC}" type="pres">
      <dgm:prSet presAssocID="{3E03BD73-B0EE-4CC9-BD97-81A5947C3327}" presName="spacer" presStyleCnt="0"/>
      <dgm:spPr/>
    </dgm:pt>
    <dgm:pt modelId="{36BC0C32-8562-4C31-8B28-136D977134FF}" type="pres">
      <dgm:prSet presAssocID="{09AC37D4-D0E0-4D03-AEAF-86BB3EB42EDF}" presName="parentText" presStyleLbl="node1" presStyleIdx="4" presStyleCnt="5">
        <dgm:presLayoutVars>
          <dgm:chMax val="0"/>
          <dgm:bulletEnabled val="1"/>
        </dgm:presLayoutVars>
      </dgm:prSet>
      <dgm:spPr/>
      <dgm:t>
        <a:bodyPr/>
        <a:lstStyle/>
        <a:p>
          <a:endParaRPr lang="zh-CN" altLang="en-US"/>
        </a:p>
      </dgm:t>
    </dgm:pt>
  </dgm:ptLst>
  <dgm:cxnLst>
    <dgm:cxn modelId="{E331114F-AEE8-40DC-B343-FE7DD763CC76}" type="presOf" srcId="{2748CE5F-BE80-42AB-94E9-D16D910F47F2}" destId="{AFBAF431-09F2-421C-B597-5D6ED4F84951}" srcOrd="0" destOrd="0" presId="urn:microsoft.com/office/officeart/2005/8/layout/vList2"/>
    <dgm:cxn modelId="{AF9695B3-ED43-4BC5-8065-D3E052EE2A55}" type="presOf" srcId="{09AC37D4-D0E0-4D03-AEAF-86BB3EB42EDF}" destId="{36BC0C32-8562-4C31-8B28-136D977134FF}" srcOrd="0" destOrd="0" presId="urn:microsoft.com/office/officeart/2005/8/layout/vList2"/>
    <dgm:cxn modelId="{367B5CB4-AF29-49B4-BD10-37DBEDEC64BC}" srcId="{01E841C4-C035-4FE0-B2D2-112B2C7543CD}" destId="{43DF0144-CCC9-413C-BE1C-7F2C24C6DED3}" srcOrd="0" destOrd="0" parTransId="{5EC13A13-3BA0-480F-B5A1-1C852274C319}" sibTransId="{78552030-5780-45A9-AE5F-418F0D286798}"/>
    <dgm:cxn modelId="{A6C1DE8B-F972-4FD8-9B5A-64AD93C1F3FA}" srcId="{01E841C4-C035-4FE0-B2D2-112B2C7543CD}" destId="{A83F8ADF-4670-4FA5-BA22-7C2F865B6070}" srcOrd="3" destOrd="0" parTransId="{690630F1-E254-4A77-81A8-1BF1D070CD3D}" sibTransId="{3E03BD73-B0EE-4CC9-BD97-81A5947C3327}"/>
    <dgm:cxn modelId="{2A3BAC25-0816-4083-AE40-DC29B578429C}" srcId="{01E841C4-C035-4FE0-B2D2-112B2C7543CD}" destId="{09AC37D4-D0E0-4D03-AEAF-86BB3EB42EDF}" srcOrd="4" destOrd="0" parTransId="{004A1B5E-CFF2-4A14-8032-C317169BFDFA}" sibTransId="{5ED0915C-8A37-4F48-BBD3-051438B30430}"/>
    <dgm:cxn modelId="{C16E3C74-9FFF-42B5-BD71-7B360D5D2628}" srcId="{01E841C4-C035-4FE0-B2D2-112B2C7543CD}" destId="{9EA3EC32-316D-4D31-BC8D-5C3AE65F4835}" srcOrd="1" destOrd="0" parTransId="{ED0BC122-95A8-44F6-BEB4-C61A1892B04A}" sibTransId="{BB4F9B64-B25F-4453-9AC6-DD7DD5E25D69}"/>
    <dgm:cxn modelId="{1888299C-EF6F-4805-8E75-7935C1E6F341}" type="presOf" srcId="{43DF0144-CCC9-413C-BE1C-7F2C24C6DED3}" destId="{06078A44-5821-4D21-94DA-3384AF648005}" srcOrd="0" destOrd="0" presId="urn:microsoft.com/office/officeart/2005/8/layout/vList2"/>
    <dgm:cxn modelId="{8DFD50F6-CBF9-4C34-9E3C-5B544F9B713F}" type="presOf" srcId="{9EA3EC32-316D-4D31-BC8D-5C3AE65F4835}" destId="{07DB4110-5045-4E6E-9951-01A6911A0EBE}" srcOrd="0" destOrd="0" presId="urn:microsoft.com/office/officeart/2005/8/layout/vList2"/>
    <dgm:cxn modelId="{25F98525-BA66-41C5-B740-DBA710536A37}" srcId="{01E841C4-C035-4FE0-B2D2-112B2C7543CD}" destId="{2748CE5F-BE80-42AB-94E9-D16D910F47F2}" srcOrd="2" destOrd="0" parTransId="{C7012516-CC32-4DE3-8C18-B9B20A0E04F7}" sibTransId="{9E0624B1-16BF-4472-BBA1-10C4D3505AD4}"/>
    <dgm:cxn modelId="{6A38BF6A-3E27-4390-9653-259E3D462A9C}" type="presOf" srcId="{A83F8ADF-4670-4FA5-BA22-7C2F865B6070}" destId="{5774295F-4332-4564-AFBE-9A21A9E07004}" srcOrd="0" destOrd="0" presId="urn:microsoft.com/office/officeart/2005/8/layout/vList2"/>
    <dgm:cxn modelId="{84608363-D2B8-4327-9131-F8A829F89289}" type="presOf" srcId="{01E841C4-C035-4FE0-B2D2-112B2C7543CD}" destId="{E1330EDB-41D1-4254-A761-C054C1818CF4}" srcOrd="0" destOrd="0" presId="urn:microsoft.com/office/officeart/2005/8/layout/vList2"/>
    <dgm:cxn modelId="{2AD0854A-23E1-4618-8CA6-B4E7E3B048A6}" type="presParOf" srcId="{E1330EDB-41D1-4254-A761-C054C1818CF4}" destId="{06078A44-5821-4D21-94DA-3384AF648005}" srcOrd="0" destOrd="0" presId="urn:microsoft.com/office/officeart/2005/8/layout/vList2"/>
    <dgm:cxn modelId="{4660D3C4-220F-459F-A81C-BFDD9F1363B6}" type="presParOf" srcId="{E1330EDB-41D1-4254-A761-C054C1818CF4}" destId="{504F6E6D-055C-4AA4-95B9-E445986169EE}" srcOrd="1" destOrd="0" presId="urn:microsoft.com/office/officeart/2005/8/layout/vList2"/>
    <dgm:cxn modelId="{7DC6532D-FD5E-4CC5-A623-8C9F772662FC}" type="presParOf" srcId="{E1330EDB-41D1-4254-A761-C054C1818CF4}" destId="{07DB4110-5045-4E6E-9951-01A6911A0EBE}" srcOrd="2" destOrd="0" presId="urn:microsoft.com/office/officeart/2005/8/layout/vList2"/>
    <dgm:cxn modelId="{786717C4-4C47-4F5D-9B7B-0DD2210CDD43}" type="presParOf" srcId="{E1330EDB-41D1-4254-A761-C054C1818CF4}" destId="{4EE22638-54DB-44DB-9B22-1E3296A59F9F}" srcOrd="3" destOrd="0" presId="urn:microsoft.com/office/officeart/2005/8/layout/vList2"/>
    <dgm:cxn modelId="{B07B0FDC-5128-41B6-9855-E73D1F0F8C65}" type="presParOf" srcId="{E1330EDB-41D1-4254-A761-C054C1818CF4}" destId="{AFBAF431-09F2-421C-B597-5D6ED4F84951}" srcOrd="4" destOrd="0" presId="urn:microsoft.com/office/officeart/2005/8/layout/vList2"/>
    <dgm:cxn modelId="{4A7DE076-8931-40C1-864B-84D3AC96CCBA}" type="presParOf" srcId="{E1330EDB-41D1-4254-A761-C054C1818CF4}" destId="{CD0E7C28-6208-4711-8AA9-C04166482C02}" srcOrd="5" destOrd="0" presId="urn:microsoft.com/office/officeart/2005/8/layout/vList2"/>
    <dgm:cxn modelId="{25BACE8D-81A3-4CFE-AF49-4E864C98FEB5}" type="presParOf" srcId="{E1330EDB-41D1-4254-A761-C054C1818CF4}" destId="{5774295F-4332-4564-AFBE-9A21A9E07004}" srcOrd="6" destOrd="0" presId="urn:microsoft.com/office/officeart/2005/8/layout/vList2"/>
    <dgm:cxn modelId="{DAAB43CB-D145-4B8D-B666-ECEE0049EB57}" type="presParOf" srcId="{E1330EDB-41D1-4254-A761-C054C1818CF4}" destId="{DC5A9EC4-E9BE-4BD0-AD53-64AE30C1F9CC}" srcOrd="7" destOrd="0" presId="urn:microsoft.com/office/officeart/2005/8/layout/vList2"/>
    <dgm:cxn modelId="{830D17E2-E089-4F67-8114-D9B4A9248C25}" type="presParOf" srcId="{E1330EDB-41D1-4254-A761-C054C1818CF4}" destId="{36BC0C32-8562-4C31-8B28-136D977134FF}"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3330C5D8-2E8C-40C2-9686-8F80C9DE23A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0DA35D9D-E2D7-4073-A4DC-AC29F7BEF9FF}">
      <dgm:prSet/>
      <dgm:spPr/>
      <dgm:t>
        <a:bodyPr/>
        <a:lstStyle/>
        <a:p>
          <a:pPr rtl="0"/>
          <a:r>
            <a:rPr lang="fr-FR" dirty="0" smtClean="0">
              <a:solidFill>
                <a:schemeClr val="bg1"/>
              </a:solidFill>
            </a:rPr>
            <a:t>LANGUAGE SCIENCES</a:t>
          </a:r>
          <a:r>
            <a:rPr lang="zh-CN" dirty="0" smtClean="0"/>
            <a:t>，</a:t>
          </a:r>
          <a:r>
            <a:rPr lang="fr-FR" dirty="0" smtClean="0"/>
            <a:t> ENGLAND ELSEVIER SCI LTD</a:t>
          </a:r>
          <a:endParaRPr lang="zh-CN" dirty="0"/>
        </a:p>
      </dgm:t>
    </dgm:pt>
    <dgm:pt modelId="{A103E3CE-558B-4B1A-ACD2-6808C5D07793}" type="parTrans" cxnId="{CB5BE821-C3F9-4BCB-B649-33B4B95564BE}">
      <dgm:prSet/>
      <dgm:spPr/>
      <dgm:t>
        <a:bodyPr/>
        <a:lstStyle/>
        <a:p>
          <a:endParaRPr lang="zh-CN" altLang="en-US"/>
        </a:p>
      </dgm:t>
    </dgm:pt>
    <dgm:pt modelId="{00BFADA2-F583-4AF1-834B-3D118F6DE39C}" type="sibTrans" cxnId="{CB5BE821-C3F9-4BCB-B649-33B4B95564BE}">
      <dgm:prSet/>
      <dgm:spPr/>
      <dgm:t>
        <a:bodyPr/>
        <a:lstStyle/>
        <a:p>
          <a:endParaRPr lang="zh-CN" altLang="en-US"/>
        </a:p>
      </dgm:t>
    </dgm:pt>
    <dgm:pt modelId="{151354B6-5F52-4B20-B10A-072EC72D6FC2}">
      <dgm:prSet/>
      <dgm:spPr/>
      <dgm:t>
        <a:bodyPr/>
        <a:lstStyle/>
        <a:p>
          <a:pPr rtl="0"/>
          <a:r>
            <a:rPr lang="en-US" b="1" dirty="0" smtClean="0"/>
            <a:t>LANGUAGE SPEECH AND HEARING SERVICES IN SCHOOLS</a:t>
          </a:r>
          <a:r>
            <a:rPr lang="zh-CN" dirty="0" smtClean="0"/>
            <a:t>，</a:t>
          </a:r>
          <a:r>
            <a:rPr lang="en-US" dirty="0" smtClean="0"/>
            <a:t> UNITED STATES AMER SPEECH-LANGUAGE-HEARING ASSOC</a:t>
          </a:r>
          <a:endParaRPr lang="zh-CN" dirty="0"/>
        </a:p>
      </dgm:t>
    </dgm:pt>
    <dgm:pt modelId="{3ECBBBAF-B742-4C90-B51A-644F90B4CEA7}" type="parTrans" cxnId="{9AD394ED-196B-4949-AE19-67C8C5D7D781}">
      <dgm:prSet/>
      <dgm:spPr/>
      <dgm:t>
        <a:bodyPr/>
        <a:lstStyle/>
        <a:p>
          <a:endParaRPr lang="zh-CN" altLang="en-US"/>
        </a:p>
      </dgm:t>
    </dgm:pt>
    <dgm:pt modelId="{E6F59446-3B82-4B8C-ABA1-601069440E25}" type="sibTrans" cxnId="{9AD394ED-196B-4949-AE19-67C8C5D7D781}">
      <dgm:prSet/>
      <dgm:spPr/>
      <dgm:t>
        <a:bodyPr/>
        <a:lstStyle/>
        <a:p>
          <a:endParaRPr lang="zh-CN" altLang="en-US"/>
        </a:p>
      </dgm:t>
    </dgm:pt>
    <dgm:pt modelId="{3CC25A96-5767-4461-BEAC-F10B08825EC5}">
      <dgm:prSet/>
      <dgm:spPr/>
      <dgm:t>
        <a:bodyPr/>
        <a:lstStyle/>
        <a:p>
          <a:pPr rtl="0"/>
          <a:r>
            <a:rPr lang="en-US" b="1" dirty="0" smtClean="0"/>
            <a:t>Language Teaching</a:t>
          </a:r>
          <a:r>
            <a:rPr lang="zh-CN" dirty="0" smtClean="0"/>
            <a:t>，</a:t>
          </a:r>
          <a:r>
            <a:rPr lang="en-US" dirty="0" smtClean="0"/>
            <a:t>ENGLAND CAMBRIDGE UNIV PRESS</a:t>
          </a:r>
          <a:endParaRPr lang="zh-CN" dirty="0"/>
        </a:p>
      </dgm:t>
    </dgm:pt>
    <dgm:pt modelId="{CE2951EB-36BE-4966-B999-0DCEB42A3AE5}" type="parTrans" cxnId="{FB0FBF20-3FB6-48AF-AD91-2AA82CCE0474}">
      <dgm:prSet/>
      <dgm:spPr/>
      <dgm:t>
        <a:bodyPr/>
        <a:lstStyle/>
        <a:p>
          <a:endParaRPr lang="zh-CN" altLang="en-US"/>
        </a:p>
      </dgm:t>
    </dgm:pt>
    <dgm:pt modelId="{829ADA6B-E434-4CD4-B2EA-35FB0AEAA582}" type="sibTrans" cxnId="{FB0FBF20-3FB6-48AF-AD91-2AA82CCE0474}">
      <dgm:prSet/>
      <dgm:spPr/>
      <dgm:t>
        <a:bodyPr/>
        <a:lstStyle/>
        <a:p>
          <a:endParaRPr lang="zh-CN" altLang="en-US"/>
        </a:p>
      </dgm:t>
    </dgm:pt>
    <dgm:pt modelId="{EBE11D3D-4FAF-4BA6-AAB1-D889470D5E87}" type="pres">
      <dgm:prSet presAssocID="{3330C5D8-2E8C-40C2-9686-8F80C9DE23AF}" presName="linear" presStyleCnt="0">
        <dgm:presLayoutVars>
          <dgm:animLvl val="lvl"/>
          <dgm:resizeHandles val="exact"/>
        </dgm:presLayoutVars>
      </dgm:prSet>
      <dgm:spPr/>
      <dgm:t>
        <a:bodyPr/>
        <a:lstStyle/>
        <a:p>
          <a:endParaRPr lang="zh-CN" altLang="en-US"/>
        </a:p>
      </dgm:t>
    </dgm:pt>
    <dgm:pt modelId="{5EECD758-72C4-4DC4-B723-93166B5F5A6A}" type="pres">
      <dgm:prSet presAssocID="{0DA35D9D-E2D7-4073-A4DC-AC29F7BEF9FF}" presName="parentText" presStyleLbl="node1" presStyleIdx="0" presStyleCnt="3">
        <dgm:presLayoutVars>
          <dgm:chMax val="0"/>
          <dgm:bulletEnabled val="1"/>
        </dgm:presLayoutVars>
      </dgm:prSet>
      <dgm:spPr/>
      <dgm:t>
        <a:bodyPr/>
        <a:lstStyle/>
        <a:p>
          <a:endParaRPr lang="zh-CN" altLang="en-US"/>
        </a:p>
      </dgm:t>
    </dgm:pt>
    <dgm:pt modelId="{AAE566AF-3061-4FA4-AFD1-7A065A88A11F}" type="pres">
      <dgm:prSet presAssocID="{00BFADA2-F583-4AF1-834B-3D118F6DE39C}" presName="spacer" presStyleCnt="0"/>
      <dgm:spPr/>
    </dgm:pt>
    <dgm:pt modelId="{88772CFF-D070-4275-A796-E20FCF450AA7}" type="pres">
      <dgm:prSet presAssocID="{151354B6-5F52-4B20-B10A-072EC72D6FC2}" presName="parentText" presStyleLbl="node1" presStyleIdx="1" presStyleCnt="3">
        <dgm:presLayoutVars>
          <dgm:chMax val="0"/>
          <dgm:bulletEnabled val="1"/>
        </dgm:presLayoutVars>
      </dgm:prSet>
      <dgm:spPr/>
      <dgm:t>
        <a:bodyPr/>
        <a:lstStyle/>
        <a:p>
          <a:endParaRPr lang="zh-CN" altLang="en-US"/>
        </a:p>
      </dgm:t>
    </dgm:pt>
    <dgm:pt modelId="{B22DE95C-8E4D-43D4-A43A-D6C59A9A2E9D}" type="pres">
      <dgm:prSet presAssocID="{E6F59446-3B82-4B8C-ABA1-601069440E25}" presName="spacer" presStyleCnt="0"/>
      <dgm:spPr/>
    </dgm:pt>
    <dgm:pt modelId="{0675C291-4478-4EE0-A83C-5F72F05CB234}" type="pres">
      <dgm:prSet presAssocID="{3CC25A96-5767-4461-BEAC-F10B08825EC5}" presName="parentText" presStyleLbl="node1" presStyleIdx="2" presStyleCnt="3">
        <dgm:presLayoutVars>
          <dgm:chMax val="0"/>
          <dgm:bulletEnabled val="1"/>
        </dgm:presLayoutVars>
      </dgm:prSet>
      <dgm:spPr/>
      <dgm:t>
        <a:bodyPr/>
        <a:lstStyle/>
        <a:p>
          <a:endParaRPr lang="zh-CN" altLang="en-US"/>
        </a:p>
      </dgm:t>
    </dgm:pt>
  </dgm:ptLst>
  <dgm:cxnLst>
    <dgm:cxn modelId="{FA54E83F-E44D-4558-8E96-4B3186927028}" type="presOf" srcId="{3CC25A96-5767-4461-BEAC-F10B08825EC5}" destId="{0675C291-4478-4EE0-A83C-5F72F05CB234}" srcOrd="0" destOrd="0" presId="urn:microsoft.com/office/officeart/2005/8/layout/vList2"/>
    <dgm:cxn modelId="{C29F5677-EB66-4AF5-81CF-A67900E50358}" type="presOf" srcId="{0DA35D9D-E2D7-4073-A4DC-AC29F7BEF9FF}" destId="{5EECD758-72C4-4DC4-B723-93166B5F5A6A}" srcOrd="0" destOrd="0" presId="urn:microsoft.com/office/officeart/2005/8/layout/vList2"/>
    <dgm:cxn modelId="{CB5BE821-C3F9-4BCB-B649-33B4B95564BE}" srcId="{3330C5D8-2E8C-40C2-9686-8F80C9DE23AF}" destId="{0DA35D9D-E2D7-4073-A4DC-AC29F7BEF9FF}" srcOrd="0" destOrd="0" parTransId="{A103E3CE-558B-4B1A-ACD2-6808C5D07793}" sibTransId="{00BFADA2-F583-4AF1-834B-3D118F6DE39C}"/>
    <dgm:cxn modelId="{6C0800F6-EAC3-4B26-8937-836EC5ABF1BF}" type="presOf" srcId="{3330C5D8-2E8C-40C2-9686-8F80C9DE23AF}" destId="{EBE11D3D-4FAF-4BA6-AAB1-D889470D5E87}" srcOrd="0" destOrd="0" presId="urn:microsoft.com/office/officeart/2005/8/layout/vList2"/>
    <dgm:cxn modelId="{F66C5005-D464-408A-B9D3-A8527DDFAFF8}" type="presOf" srcId="{151354B6-5F52-4B20-B10A-072EC72D6FC2}" destId="{88772CFF-D070-4275-A796-E20FCF450AA7}" srcOrd="0" destOrd="0" presId="urn:microsoft.com/office/officeart/2005/8/layout/vList2"/>
    <dgm:cxn modelId="{FB0FBF20-3FB6-48AF-AD91-2AA82CCE0474}" srcId="{3330C5D8-2E8C-40C2-9686-8F80C9DE23AF}" destId="{3CC25A96-5767-4461-BEAC-F10B08825EC5}" srcOrd="2" destOrd="0" parTransId="{CE2951EB-36BE-4966-B999-0DCEB42A3AE5}" sibTransId="{829ADA6B-E434-4CD4-B2EA-35FB0AEAA582}"/>
    <dgm:cxn modelId="{9AD394ED-196B-4949-AE19-67C8C5D7D781}" srcId="{3330C5D8-2E8C-40C2-9686-8F80C9DE23AF}" destId="{151354B6-5F52-4B20-B10A-072EC72D6FC2}" srcOrd="1" destOrd="0" parTransId="{3ECBBBAF-B742-4C90-B51A-644F90B4CEA7}" sibTransId="{E6F59446-3B82-4B8C-ABA1-601069440E25}"/>
    <dgm:cxn modelId="{C3D8BD03-81F4-4424-ADC7-99C444702E92}" type="presParOf" srcId="{EBE11D3D-4FAF-4BA6-AAB1-D889470D5E87}" destId="{5EECD758-72C4-4DC4-B723-93166B5F5A6A}" srcOrd="0" destOrd="0" presId="urn:microsoft.com/office/officeart/2005/8/layout/vList2"/>
    <dgm:cxn modelId="{2CA81333-132B-4DC6-9912-93F8419EC522}" type="presParOf" srcId="{EBE11D3D-4FAF-4BA6-AAB1-D889470D5E87}" destId="{AAE566AF-3061-4FA4-AFD1-7A065A88A11F}" srcOrd="1" destOrd="0" presId="urn:microsoft.com/office/officeart/2005/8/layout/vList2"/>
    <dgm:cxn modelId="{132348EE-70C8-433B-8D3E-51FCD96B8B5A}" type="presParOf" srcId="{EBE11D3D-4FAF-4BA6-AAB1-D889470D5E87}" destId="{88772CFF-D070-4275-A796-E20FCF450AA7}" srcOrd="2" destOrd="0" presId="urn:microsoft.com/office/officeart/2005/8/layout/vList2"/>
    <dgm:cxn modelId="{5CD1817A-6F54-473F-B6C4-9C7C1A1FF84F}" type="presParOf" srcId="{EBE11D3D-4FAF-4BA6-AAB1-D889470D5E87}" destId="{B22DE95C-8E4D-43D4-A43A-D6C59A9A2E9D}" srcOrd="3" destOrd="0" presId="urn:microsoft.com/office/officeart/2005/8/layout/vList2"/>
    <dgm:cxn modelId="{D1916E61-7DC9-43E8-A955-C4D1B26C7B99}" type="presParOf" srcId="{EBE11D3D-4FAF-4BA6-AAB1-D889470D5E87}" destId="{0675C291-4478-4EE0-A83C-5F72F05CB234}"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0DA99D04-E433-4CE2-A790-3A7EEF291B8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2249F607-42AD-48D4-8BD7-7A25ADD6A2A0}">
      <dgm:prSet/>
      <dgm:spPr/>
      <dgm:t>
        <a:bodyPr/>
        <a:lstStyle/>
        <a:p>
          <a:pPr rtl="0"/>
          <a:r>
            <a:rPr lang="en-US" b="1" dirty="0" smtClean="0"/>
            <a:t>Language Teaching Research</a:t>
          </a:r>
          <a:r>
            <a:rPr lang="zh-CN" dirty="0" smtClean="0"/>
            <a:t>，</a:t>
          </a:r>
          <a:r>
            <a:rPr lang="en-US" dirty="0" smtClean="0"/>
            <a:t>NEW ZEALAND SAGE PUBLICATIONS LTD</a:t>
          </a:r>
          <a:endParaRPr lang="zh-CN" dirty="0"/>
        </a:p>
      </dgm:t>
    </dgm:pt>
    <dgm:pt modelId="{4BC27FDA-5C8C-46F5-AE7F-6DB5B6F0B60D}" type="parTrans" cxnId="{76BAB030-691A-4BDD-9A78-FB4251B0A54E}">
      <dgm:prSet/>
      <dgm:spPr/>
      <dgm:t>
        <a:bodyPr/>
        <a:lstStyle/>
        <a:p>
          <a:endParaRPr lang="zh-CN" altLang="en-US"/>
        </a:p>
      </dgm:t>
    </dgm:pt>
    <dgm:pt modelId="{B7CC7A42-4466-4678-8F67-A095D80DEC62}" type="sibTrans" cxnId="{76BAB030-691A-4BDD-9A78-FB4251B0A54E}">
      <dgm:prSet/>
      <dgm:spPr/>
      <dgm:t>
        <a:bodyPr/>
        <a:lstStyle/>
        <a:p>
          <a:endParaRPr lang="zh-CN" altLang="en-US"/>
        </a:p>
      </dgm:t>
    </dgm:pt>
    <dgm:pt modelId="{26E884A6-B5FA-4989-B93C-BFFF2DA8C8EB}">
      <dgm:prSet/>
      <dgm:spPr/>
      <dgm:t>
        <a:bodyPr/>
        <a:lstStyle/>
        <a:p>
          <a:pPr rtl="0"/>
          <a:r>
            <a:rPr lang="en-US" b="1" dirty="0" smtClean="0"/>
            <a:t>Language Testing</a:t>
          </a:r>
          <a:r>
            <a:rPr lang="zh-CN" dirty="0" smtClean="0"/>
            <a:t>，</a:t>
          </a:r>
          <a:r>
            <a:rPr lang="en-US" dirty="0" smtClean="0"/>
            <a:t>ENGLAND SAGE PUBLICATIONS LTD</a:t>
          </a:r>
          <a:endParaRPr lang="zh-CN" dirty="0"/>
        </a:p>
      </dgm:t>
    </dgm:pt>
    <dgm:pt modelId="{94CCAFFE-62D3-44BA-88E2-9D8347372B83}" type="parTrans" cxnId="{2BE0550C-DED9-444E-8EA0-D391BFB06D2C}">
      <dgm:prSet/>
      <dgm:spPr/>
      <dgm:t>
        <a:bodyPr/>
        <a:lstStyle/>
        <a:p>
          <a:endParaRPr lang="zh-CN" altLang="en-US"/>
        </a:p>
      </dgm:t>
    </dgm:pt>
    <dgm:pt modelId="{019461F4-BBC8-4ED2-BED4-96A962988D0A}" type="sibTrans" cxnId="{2BE0550C-DED9-444E-8EA0-D391BFB06D2C}">
      <dgm:prSet/>
      <dgm:spPr/>
      <dgm:t>
        <a:bodyPr/>
        <a:lstStyle/>
        <a:p>
          <a:endParaRPr lang="zh-CN" altLang="en-US"/>
        </a:p>
      </dgm:t>
    </dgm:pt>
    <dgm:pt modelId="{CDBD5DFA-0F16-4A0C-810C-CC37A1824092}">
      <dgm:prSet/>
      <dgm:spPr/>
      <dgm:t>
        <a:bodyPr/>
        <a:lstStyle/>
        <a:p>
          <a:pPr rtl="0"/>
          <a:r>
            <a:rPr lang="en-US" b="1" dirty="0" smtClean="0"/>
            <a:t>Language Variation and Change</a:t>
          </a:r>
          <a:r>
            <a:rPr lang="zh-CN" dirty="0" smtClean="0"/>
            <a:t>，</a:t>
          </a:r>
          <a:r>
            <a:rPr lang="en-US" dirty="0" smtClean="0"/>
            <a:t> ENGLAND CAMBRIDGE UNIV PRESS</a:t>
          </a:r>
          <a:endParaRPr lang="zh-CN" dirty="0"/>
        </a:p>
      </dgm:t>
    </dgm:pt>
    <dgm:pt modelId="{3B0AC5B0-FA43-4009-9B49-C0942A874045}" type="parTrans" cxnId="{86F4A282-1D83-4D1E-B183-0D2C95817914}">
      <dgm:prSet/>
      <dgm:spPr/>
      <dgm:t>
        <a:bodyPr/>
        <a:lstStyle/>
        <a:p>
          <a:endParaRPr lang="zh-CN" altLang="en-US"/>
        </a:p>
      </dgm:t>
    </dgm:pt>
    <dgm:pt modelId="{FFEF55B7-C7EA-4AA1-A685-C2C596912ACE}" type="sibTrans" cxnId="{86F4A282-1D83-4D1E-B183-0D2C95817914}">
      <dgm:prSet/>
      <dgm:spPr/>
      <dgm:t>
        <a:bodyPr/>
        <a:lstStyle/>
        <a:p>
          <a:endParaRPr lang="zh-CN" altLang="en-US"/>
        </a:p>
      </dgm:t>
    </dgm:pt>
    <dgm:pt modelId="{1F5F6938-2616-4F0F-BA5C-94C08E46CCA0}" type="pres">
      <dgm:prSet presAssocID="{0DA99D04-E433-4CE2-A790-3A7EEF291B8C}" presName="linear" presStyleCnt="0">
        <dgm:presLayoutVars>
          <dgm:animLvl val="lvl"/>
          <dgm:resizeHandles val="exact"/>
        </dgm:presLayoutVars>
      </dgm:prSet>
      <dgm:spPr/>
      <dgm:t>
        <a:bodyPr/>
        <a:lstStyle/>
        <a:p>
          <a:endParaRPr lang="zh-CN" altLang="en-US"/>
        </a:p>
      </dgm:t>
    </dgm:pt>
    <dgm:pt modelId="{536FBDE5-828F-4926-A95C-038C2DC8F3DB}" type="pres">
      <dgm:prSet presAssocID="{2249F607-42AD-48D4-8BD7-7A25ADD6A2A0}" presName="parentText" presStyleLbl="node1" presStyleIdx="0" presStyleCnt="3">
        <dgm:presLayoutVars>
          <dgm:chMax val="0"/>
          <dgm:bulletEnabled val="1"/>
        </dgm:presLayoutVars>
      </dgm:prSet>
      <dgm:spPr/>
      <dgm:t>
        <a:bodyPr/>
        <a:lstStyle/>
        <a:p>
          <a:endParaRPr lang="zh-CN" altLang="en-US"/>
        </a:p>
      </dgm:t>
    </dgm:pt>
    <dgm:pt modelId="{9228C4C9-3A57-4F3C-862C-484E97443960}" type="pres">
      <dgm:prSet presAssocID="{B7CC7A42-4466-4678-8F67-A095D80DEC62}" presName="spacer" presStyleCnt="0"/>
      <dgm:spPr/>
    </dgm:pt>
    <dgm:pt modelId="{6654DE92-38A5-45B5-8A9E-854604DAA88E}" type="pres">
      <dgm:prSet presAssocID="{26E884A6-B5FA-4989-B93C-BFFF2DA8C8EB}" presName="parentText" presStyleLbl="node1" presStyleIdx="1" presStyleCnt="3">
        <dgm:presLayoutVars>
          <dgm:chMax val="0"/>
          <dgm:bulletEnabled val="1"/>
        </dgm:presLayoutVars>
      </dgm:prSet>
      <dgm:spPr/>
      <dgm:t>
        <a:bodyPr/>
        <a:lstStyle/>
        <a:p>
          <a:endParaRPr lang="zh-CN" altLang="en-US"/>
        </a:p>
      </dgm:t>
    </dgm:pt>
    <dgm:pt modelId="{7F7ED19B-0ABA-4C4E-9EBB-05AA1ACC9856}" type="pres">
      <dgm:prSet presAssocID="{019461F4-BBC8-4ED2-BED4-96A962988D0A}" presName="spacer" presStyleCnt="0"/>
      <dgm:spPr/>
    </dgm:pt>
    <dgm:pt modelId="{3083DB89-3285-4480-9C63-044E9F9D4088}" type="pres">
      <dgm:prSet presAssocID="{CDBD5DFA-0F16-4A0C-810C-CC37A1824092}" presName="parentText" presStyleLbl="node1" presStyleIdx="2" presStyleCnt="3">
        <dgm:presLayoutVars>
          <dgm:chMax val="0"/>
          <dgm:bulletEnabled val="1"/>
        </dgm:presLayoutVars>
      </dgm:prSet>
      <dgm:spPr/>
      <dgm:t>
        <a:bodyPr/>
        <a:lstStyle/>
        <a:p>
          <a:endParaRPr lang="zh-CN" altLang="en-US"/>
        </a:p>
      </dgm:t>
    </dgm:pt>
  </dgm:ptLst>
  <dgm:cxnLst>
    <dgm:cxn modelId="{1CCC4C99-F501-4EA3-8D66-06C0BB7E7FC2}" type="presOf" srcId="{26E884A6-B5FA-4989-B93C-BFFF2DA8C8EB}" destId="{6654DE92-38A5-45B5-8A9E-854604DAA88E}" srcOrd="0" destOrd="0" presId="urn:microsoft.com/office/officeart/2005/8/layout/vList2"/>
    <dgm:cxn modelId="{13A0DB13-F1FE-47CE-93E6-269988ADB011}" type="presOf" srcId="{2249F607-42AD-48D4-8BD7-7A25ADD6A2A0}" destId="{536FBDE5-828F-4926-A95C-038C2DC8F3DB}" srcOrd="0" destOrd="0" presId="urn:microsoft.com/office/officeart/2005/8/layout/vList2"/>
    <dgm:cxn modelId="{76BAB030-691A-4BDD-9A78-FB4251B0A54E}" srcId="{0DA99D04-E433-4CE2-A790-3A7EEF291B8C}" destId="{2249F607-42AD-48D4-8BD7-7A25ADD6A2A0}" srcOrd="0" destOrd="0" parTransId="{4BC27FDA-5C8C-46F5-AE7F-6DB5B6F0B60D}" sibTransId="{B7CC7A42-4466-4678-8F67-A095D80DEC62}"/>
    <dgm:cxn modelId="{E1F078F6-CC27-447E-B999-1A94C06AFAAD}" type="presOf" srcId="{0DA99D04-E433-4CE2-A790-3A7EEF291B8C}" destId="{1F5F6938-2616-4F0F-BA5C-94C08E46CCA0}" srcOrd="0" destOrd="0" presId="urn:microsoft.com/office/officeart/2005/8/layout/vList2"/>
    <dgm:cxn modelId="{86F4A282-1D83-4D1E-B183-0D2C95817914}" srcId="{0DA99D04-E433-4CE2-A790-3A7EEF291B8C}" destId="{CDBD5DFA-0F16-4A0C-810C-CC37A1824092}" srcOrd="2" destOrd="0" parTransId="{3B0AC5B0-FA43-4009-9B49-C0942A874045}" sibTransId="{FFEF55B7-C7EA-4AA1-A685-C2C596912ACE}"/>
    <dgm:cxn modelId="{2373AB36-386B-4550-AD18-8BBD3CD15C02}" type="presOf" srcId="{CDBD5DFA-0F16-4A0C-810C-CC37A1824092}" destId="{3083DB89-3285-4480-9C63-044E9F9D4088}" srcOrd="0" destOrd="0" presId="urn:microsoft.com/office/officeart/2005/8/layout/vList2"/>
    <dgm:cxn modelId="{2BE0550C-DED9-444E-8EA0-D391BFB06D2C}" srcId="{0DA99D04-E433-4CE2-A790-3A7EEF291B8C}" destId="{26E884A6-B5FA-4989-B93C-BFFF2DA8C8EB}" srcOrd="1" destOrd="0" parTransId="{94CCAFFE-62D3-44BA-88E2-9D8347372B83}" sibTransId="{019461F4-BBC8-4ED2-BED4-96A962988D0A}"/>
    <dgm:cxn modelId="{BDEB696C-AEBC-44C2-91F8-B90B907BF689}" type="presParOf" srcId="{1F5F6938-2616-4F0F-BA5C-94C08E46CCA0}" destId="{536FBDE5-828F-4926-A95C-038C2DC8F3DB}" srcOrd="0" destOrd="0" presId="urn:microsoft.com/office/officeart/2005/8/layout/vList2"/>
    <dgm:cxn modelId="{91DC19BF-272B-4952-AC35-03DEFE6EAE90}" type="presParOf" srcId="{1F5F6938-2616-4F0F-BA5C-94C08E46CCA0}" destId="{9228C4C9-3A57-4F3C-862C-484E97443960}" srcOrd="1" destOrd="0" presId="urn:microsoft.com/office/officeart/2005/8/layout/vList2"/>
    <dgm:cxn modelId="{8E3812B4-A40A-48E0-ACB6-86195196AD31}" type="presParOf" srcId="{1F5F6938-2616-4F0F-BA5C-94C08E46CCA0}" destId="{6654DE92-38A5-45B5-8A9E-854604DAA88E}" srcOrd="2" destOrd="0" presId="urn:microsoft.com/office/officeart/2005/8/layout/vList2"/>
    <dgm:cxn modelId="{D653E8BA-5604-4DE3-8E71-48775AAD0711}" type="presParOf" srcId="{1F5F6938-2616-4F0F-BA5C-94C08E46CCA0}" destId="{7F7ED19B-0ABA-4C4E-9EBB-05AA1ACC9856}" srcOrd="3" destOrd="0" presId="urn:microsoft.com/office/officeart/2005/8/layout/vList2"/>
    <dgm:cxn modelId="{7D6573BF-5244-42DD-B90E-C5E89D6C65CF}" type="presParOf" srcId="{1F5F6938-2616-4F0F-BA5C-94C08E46CCA0}" destId="{3083DB89-3285-4480-9C63-044E9F9D4088}"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F9AD063B-70A9-4014-932F-2600F672659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9CBB0CEE-854D-4C35-9AA5-AB7EA156F21C}">
      <dgm:prSet/>
      <dgm:spPr/>
      <dgm:t>
        <a:bodyPr/>
        <a:lstStyle/>
        <a:p>
          <a:pPr rtl="0"/>
          <a:r>
            <a:rPr lang="en-US" dirty="0" smtClean="0"/>
            <a:t>1</a:t>
          </a:r>
          <a:r>
            <a:rPr lang="zh-CN" dirty="0" smtClean="0"/>
            <a:t>，</a:t>
          </a:r>
          <a:r>
            <a:rPr lang="en-US" dirty="0" smtClean="0"/>
            <a:t>《</a:t>
          </a:r>
          <a:r>
            <a:rPr lang="zh-CN" dirty="0" smtClean="0"/>
            <a:t>外语教学与研究</a:t>
          </a:r>
          <a:r>
            <a:rPr lang="en-US" dirty="0" smtClean="0"/>
            <a:t>》</a:t>
          </a:r>
          <a:r>
            <a:rPr lang="zh-CN" dirty="0" smtClean="0"/>
            <a:t>：（</a:t>
          </a:r>
          <a:r>
            <a:rPr lang="en-US" dirty="0" smtClean="0"/>
            <a:t>160</a:t>
          </a:r>
          <a:r>
            <a:rPr lang="zh-CN" dirty="0" smtClean="0"/>
            <a:t>页）语料库语言学、外语教育（教育部哲学社会科学学报名栏）、翻译研究、研究动态、书刊评介</a:t>
          </a:r>
          <a:endParaRPr lang="en-US" dirty="0"/>
        </a:p>
      </dgm:t>
    </dgm:pt>
    <dgm:pt modelId="{3139F6B8-8643-47C1-A3CD-B4E5B44DE360}" type="parTrans" cxnId="{FBF986C2-B30B-41C0-BE9B-8A7D74D5F87F}">
      <dgm:prSet/>
      <dgm:spPr/>
      <dgm:t>
        <a:bodyPr/>
        <a:lstStyle/>
        <a:p>
          <a:endParaRPr lang="zh-CN" altLang="en-US"/>
        </a:p>
      </dgm:t>
    </dgm:pt>
    <dgm:pt modelId="{D799B9AA-7778-474B-9C83-901BB2194A51}" type="sibTrans" cxnId="{FBF986C2-B30B-41C0-BE9B-8A7D74D5F87F}">
      <dgm:prSet/>
      <dgm:spPr/>
      <dgm:t>
        <a:bodyPr/>
        <a:lstStyle/>
        <a:p>
          <a:endParaRPr lang="zh-CN" altLang="en-US"/>
        </a:p>
      </dgm:t>
    </dgm:pt>
    <dgm:pt modelId="{9E9DFF9D-B53F-46AF-A676-234F719D61EA}">
      <dgm:prSet/>
      <dgm:spPr/>
      <dgm:t>
        <a:bodyPr/>
        <a:lstStyle/>
        <a:p>
          <a:pPr rtl="0"/>
          <a:r>
            <a:rPr lang="en-US" dirty="0" smtClean="0"/>
            <a:t>2</a:t>
          </a:r>
          <a:r>
            <a:rPr lang="zh-CN" dirty="0" smtClean="0"/>
            <a:t>，</a:t>
          </a:r>
          <a:r>
            <a:rPr lang="en-US" dirty="0" smtClean="0"/>
            <a:t>《</a:t>
          </a:r>
          <a:r>
            <a:rPr lang="zh-CN" dirty="0" smtClean="0"/>
            <a:t>外语界</a:t>
          </a:r>
          <a:r>
            <a:rPr lang="en-US" dirty="0" smtClean="0"/>
            <a:t>》</a:t>
          </a:r>
          <a:r>
            <a:rPr lang="zh-CN" dirty="0" smtClean="0"/>
            <a:t>（</a:t>
          </a:r>
          <a:r>
            <a:rPr lang="en-US" dirty="0" smtClean="0"/>
            <a:t>96</a:t>
          </a:r>
          <a:r>
            <a:rPr lang="zh-CN" dirty="0" smtClean="0"/>
            <a:t>页）：外语教学、外语评估与测试、书刊评介、专家学者论坛、外语教师教育与发展、外语教材编写与研究、大学英语四、六级考试改革、改革开放三十年外语教育名家谈</a:t>
          </a:r>
          <a:endParaRPr lang="en-US" dirty="0"/>
        </a:p>
      </dgm:t>
    </dgm:pt>
    <dgm:pt modelId="{47BBDFE1-E680-4B8B-A92A-762F1B75037E}" type="parTrans" cxnId="{98EC82B0-E0D1-4BD0-8151-786E13742CB6}">
      <dgm:prSet/>
      <dgm:spPr/>
      <dgm:t>
        <a:bodyPr/>
        <a:lstStyle/>
        <a:p>
          <a:endParaRPr lang="zh-CN" altLang="en-US"/>
        </a:p>
      </dgm:t>
    </dgm:pt>
    <dgm:pt modelId="{87ACE9B6-AE94-4710-9DCB-4FAF76B22521}" type="sibTrans" cxnId="{98EC82B0-E0D1-4BD0-8151-786E13742CB6}">
      <dgm:prSet/>
      <dgm:spPr/>
      <dgm:t>
        <a:bodyPr/>
        <a:lstStyle/>
        <a:p>
          <a:endParaRPr lang="zh-CN" altLang="en-US"/>
        </a:p>
      </dgm:t>
    </dgm:pt>
    <dgm:pt modelId="{BBECC871-B7CA-49B0-8ADD-9F72AAD95DD8}" type="pres">
      <dgm:prSet presAssocID="{F9AD063B-70A9-4014-932F-2600F6726599}" presName="linear" presStyleCnt="0">
        <dgm:presLayoutVars>
          <dgm:animLvl val="lvl"/>
          <dgm:resizeHandles val="exact"/>
        </dgm:presLayoutVars>
      </dgm:prSet>
      <dgm:spPr/>
      <dgm:t>
        <a:bodyPr/>
        <a:lstStyle/>
        <a:p>
          <a:endParaRPr lang="zh-CN" altLang="en-US"/>
        </a:p>
      </dgm:t>
    </dgm:pt>
    <dgm:pt modelId="{FF0591AB-F4E3-4AD6-9DF6-74622C1B065B}" type="pres">
      <dgm:prSet presAssocID="{9CBB0CEE-854D-4C35-9AA5-AB7EA156F21C}" presName="parentText" presStyleLbl="node1" presStyleIdx="0" presStyleCnt="2">
        <dgm:presLayoutVars>
          <dgm:chMax val="0"/>
          <dgm:bulletEnabled val="1"/>
        </dgm:presLayoutVars>
      </dgm:prSet>
      <dgm:spPr/>
      <dgm:t>
        <a:bodyPr/>
        <a:lstStyle/>
        <a:p>
          <a:endParaRPr lang="zh-CN" altLang="en-US"/>
        </a:p>
      </dgm:t>
    </dgm:pt>
    <dgm:pt modelId="{9197E784-3227-488C-9AF6-EC6EC59D2C4B}" type="pres">
      <dgm:prSet presAssocID="{D799B9AA-7778-474B-9C83-901BB2194A51}" presName="spacer" presStyleCnt="0"/>
      <dgm:spPr/>
    </dgm:pt>
    <dgm:pt modelId="{F486E8AA-B89A-41A2-8978-5333B4D4AA91}" type="pres">
      <dgm:prSet presAssocID="{9E9DFF9D-B53F-46AF-A676-234F719D61EA}" presName="parentText" presStyleLbl="node1" presStyleIdx="1" presStyleCnt="2">
        <dgm:presLayoutVars>
          <dgm:chMax val="0"/>
          <dgm:bulletEnabled val="1"/>
        </dgm:presLayoutVars>
      </dgm:prSet>
      <dgm:spPr/>
      <dgm:t>
        <a:bodyPr/>
        <a:lstStyle/>
        <a:p>
          <a:endParaRPr lang="zh-CN" altLang="en-US"/>
        </a:p>
      </dgm:t>
    </dgm:pt>
  </dgm:ptLst>
  <dgm:cxnLst>
    <dgm:cxn modelId="{A3341EA6-4097-48DF-A667-058C2BC56EFF}" type="presOf" srcId="{9CBB0CEE-854D-4C35-9AA5-AB7EA156F21C}" destId="{FF0591AB-F4E3-4AD6-9DF6-74622C1B065B}" srcOrd="0" destOrd="0" presId="urn:microsoft.com/office/officeart/2005/8/layout/vList2"/>
    <dgm:cxn modelId="{FBF986C2-B30B-41C0-BE9B-8A7D74D5F87F}" srcId="{F9AD063B-70A9-4014-932F-2600F6726599}" destId="{9CBB0CEE-854D-4C35-9AA5-AB7EA156F21C}" srcOrd="0" destOrd="0" parTransId="{3139F6B8-8643-47C1-A3CD-B4E5B44DE360}" sibTransId="{D799B9AA-7778-474B-9C83-901BB2194A51}"/>
    <dgm:cxn modelId="{E5326E36-ADBA-4286-8F31-A733FE64C5E7}" type="presOf" srcId="{9E9DFF9D-B53F-46AF-A676-234F719D61EA}" destId="{F486E8AA-B89A-41A2-8978-5333B4D4AA91}" srcOrd="0" destOrd="0" presId="urn:microsoft.com/office/officeart/2005/8/layout/vList2"/>
    <dgm:cxn modelId="{98EC82B0-E0D1-4BD0-8151-786E13742CB6}" srcId="{F9AD063B-70A9-4014-932F-2600F6726599}" destId="{9E9DFF9D-B53F-46AF-A676-234F719D61EA}" srcOrd="1" destOrd="0" parTransId="{47BBDFE1-E680-4B8B-A92A-762F1B75037E}" sibTransId="{87ACE9B6-AE94-4710-9DCB-4FAF76B22521}"/>
    <dgm:cxn modelId="{085A58F2-C374-48B2-8128-9735BD261E66}" type="presOf" srcId="{F9AD063B-70A9-4014-932F-2600F6726599}" destId="{BBECC871-B7CA-49B0-8ADD-9F72AAD95DD8}" srcOrd="0" destOrd="0" presId="urn:microsoft.com/office/officeart/2005/8/layout/vList2"/>
    <dgm:cxn modelId="{0CA6EA41-CD32-48C9-BE3A-BE3B071501DA}" type="presParOf" srcId="{BBECC871-B7CA-49B0-8ADD-9F72AAD95DD8}" destId="{FF0591AB-F4E3-4AD6-9DF6-74622C1B065B}" srcOrd="0" destOrd="0" presId="urn:microsoft.com/office/officeart/2005/8/layout/vList2"/>
    <dgm:cxn modelId="{E91E8D95-4A43-44DA-A8B7-5FC5CAEB36BF}" type="presParOf" srcId="{BBECC871-B7CA-49B0-8ADD-9F72AAD95DD8}" destId="{9197E784-3227-488C-9AF6-EC6EC59D2C4B}" srcOrd="1" destOrd="0" presId="urn:microsoft.com/office/officeart/2005/8/layout/vList2"/>
    <dgm:cxn modelId="{984FC734-2142-4B6C-8D4F-F4BFFE1A2EB9}" type="presParOf" srcId="{BBECC871-B7CA-49B0-8ADD-9F72AAD95DD8}" destId="{F486E8AA-B89A-41A2-8978-5333B4D4AA91}"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2411CE-7B70-4AB3-99C2-DADE3EA9D2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6CE934BF-DB78-4C48-8F30-6BC0691FE4C3}">
      <dgm:prSet/>
      <dgm:spPr/>
      <dgm:t>
        <a:bodyPr/>
        <a:lstStyle/>
        <a:p>
          <a:pPr rtl="0"/>
          <a:r>
            <a:rPr lang="en-US" b="1" dirty="0" smtClean="0"/>
            <a:t>1</a:t>
          </a:r>
          <a:r>
            <a:rPr lang="zh-CN" b="1" dirty="0" smtClean="0"/>
            <a:t>，阅读相关综述类文章</a:t>
          </a:r>
          <a:endParaRPr lang="en-US" b="1" dirty="0"/>
        </a:p>
      </dgm:t>
    </dgm:pt>
    <dgm:pt modelId="{8C96AF7C-1911-40FE-B212-37BDCBEE5995}" type="parTrans" cxnId="{8DFA3F5D-2867-4A49-9B91-55635466F788}">
      <dgm:prSet/>
      <dgm:spPr/>
      <dgm:t>
        <a:bodyPr/>
        <a:lstStyle/>
        <a:p>
          <a:endParaRPr lang="zh-CN" altLang="en-US"/>
        </a:p>
      </dgm:t>
    </dgm:pt>
    <dgm:pt modelId="{9C08D928-F857-4B34-8311-9D0D5CD46B4B}" type="sibTrans" cxnId="{8DFA3F5D-2867-4A49-9B91-55635466F788}">
      <dgm:prSet/>
      <dgm:spPr/>
      <dgm:t>
        <a:bodyPr/>
        <a:lstStyle/>
        <a:p>
          <a:endParaRPr lang="zh-CN" altLang="en-US"/>
        </a:p>
      </dgm:t>
    </dgm:pt>
    <dgm:pt modelId="{41DA4DFE-61C1-4A75-9867-A9793656E7C0}">
      <dgm:prSet/>
      <dgm:spPr/>
      <dgm:t>
        <a:bodyPr/>
        <a:lstStyle/>
        <a:p>
          <a:pPr rtl="0"/>
          <a:r>
            <a:rPr lang="en-US" b="1" dirty="0" smtClean="0"/>
            <a:t>2</a:t>
          </a:r>
          <a:r>
            <a:rPr lang="zh-CN" b="1" dirty="0" smtClean="0"/>
            <a:t>，关注国家级、省部级研究项目</a:t>
          </a:r>
          <a:endParaRPr lang="en-US" b="1" dirty="0"/>
        </a:p>
      </dgm:t>
    </dgm:pt>
    <dgm:pt modelId="{9FDAE3E6-A0A8-4D46-84BF-391442DF4E7C}" type="parTrans" cxnId="{06EC9BC6-B6B3-4705-BEB8-AD3C9071A43F}">
      <dgm:prSet/>
      <dgm:spPr/>
      <dgm:t>
        <a:bodyPr/>
        <a:lstStyle/>
        <a:p>
          <a:endParaRPr lang="zh-CN" altLang="en-US"/>
        </a:p>
      </dgm:t>
    </dgm:pt>
    <dgm:pt modelId="{6B2DC0F2-FEAA-4AE4-A11E-FD51170BCAE1}" type="sibTrans" cxnId="{06EC9BC6-B6B3-4705-BEB8-AD3C9071A43F}">
      <dgm:prSet/>
      <dgm:spPr/>
      <dgm:t>
        <a:bodyPr/>
        <a:lstStyle/>
        <a:p>
          <a:endParaRPr lang="zh-CN" altLang="en-US"/>
        </a:p>
      </dgm:t>
    </dgm:pt>
    <dgm:pt modelId="{5C2ECC7C-F9B4-4FC7-8F6E-5A038721D629}">
      <dgm:prSet/>
      <dgm:spPr/>
      <dgm:t>
        <a:bodyPr/>
        <a:lstStyle/>
        <a:p>
          <a:pPr rtl="0"/>
          <a:r>
            <a:rPr lang="en-US" b="1" dirty="0" smtClean="0"/>
            <a:t>3</a:t>
          </a:r>
          <a:r>
            <a:rPr lang="zh-CN" b="1" dirty="0" smtClean="0"/>
            <a:t>，</a:t>
          </a:r>
          <a:r>
            <a:rPr lang="zh-CN" altLang="en-US" b="1" dirty="0" smtClean="0"/>
            <a:t>了解</a:t>
          </a:r>
          <a:r>
            <a:rPr lang="zh-CN" b="1" dirty="0" smtClean="0"/>
            <a:t>名刊、名家研究动向</a:t>
          </a:r>
          <a:endParaRPr lang="en-US" b="1" dirty="0"/>
        </a:p>
      </dgm:t>
    </dgm:pt>
    <dgm:pt modelId="{AA668FE9-8E5B-4969-800F-C3FAC4A132CC}" type="parTrans" cxnId="{0460A7C6-A823-4363-9E14-9B1D27DC2154}">
      <dgm:prSet/>
      <dgm:spPr/>
      <dgm:t>
        <a:bodyPr/>
        <a:lstStyle/>
        <a:p>
          <a:endParaRPr lang="zh-CN" altLang="en-US"/>
        </a:p>
      </dgm:t>
    </dgm:pt>
    <dgm:pt modelId="{56415B73-4BD2-4984-A4AD-DBDE50D26C6C}" type="sibTrans" cxnId="{0460A7C6-A823-4363-9E14-9B1D27DC2154}">
      <dgm:prSet/>
      <dgm:spPr/>
      <dgm:t>
        <a:bodyPr/>
        <a:lstStyle/>
        <a:p>
          <a:endParaRPr lang="zh-CN" altLang="en-US"/>
        </a:p>
      </dgm:t>
    </dgm:pt>
    <dgm:pt modelId="{FDB5D9C5-64F4-4BC4-BD6D-8AC4B311AF58}">
      <dgm:prSet/>
      <dgm:spPr/>
      <dgm:t>
        <a:bodyPr/>
        <a:lstStyle/>
        <a:p>
          <a:pPr rtl="0"/>
          <a:r>
            <a:rPr lang="en-US" b="1" dirty="0" smtClean="0"/>
            <a:t>4</a:t>
          </a:r>
          <a:r>
            <a:rPr lang="zh-CN" b="1" dirty="0" smtClean="0"/>
            <a:t>，参看相关外国语言文学学科发展规划</a:t>
          </a:r>
          <a:endParaRPr lang="en-US" b="1" dirty="0"/>
        </a:p>
      </dgm:t>
    </dgm:pt>
    <dgm:pt modelId="{46715BA8-E321-47EC-B85B-5F65B73032F9}" type="parTrans" cxnId="{5D4AA097-6DC9-44B6-88EE-2C102BCA9C11}">
      <dgm:prSet/>
      <dgm:spPr/>
      <dgm:t>
        <a:bodyPr/>
        <a:lstStyle/>
        <a:p>
          <a:endParaRPr lang="zh-CN" altLang="en-US"/>
        </a:p>
      </dgm:t>
    </dgm:pt>
    <dgm:pt modelId="{5FEC9ED7-7C0F-4A10-BDE9-1AF365543760}" type="sibTrans" cxnId="{5D4AA097-6DC9-44B6-88EE-2C102BCA9C11}">
      <dgm:prSet/>
      <dgm:spPr/>
      <dgm:t>
        <a:bodyPr/>
        <a:lstStyle/>
        <a:p>
          <a:endParaRPr lang="zh-CN" altLang="en-US"/>
        </a:p>
      </dgm:t>
    </dgm:pt>
    <dgm:pt modelId="{A5A4D979-BA9C-49D4-8F5E-B74EDC76DEBB}" type="pres">
      <dgm:prSet presAssocID="{CF2411CE-7B70-4AB3-99C2-DADE3EA9D2E6}" presName="linear" presStyleCnt="0">
        <dgm:presLayoutVars>
          <dgm:animLvl val="lvl"/>
          <dgm:resizeHandles val="exact"/>
        </dgm:presLayoutVars>
      </dgm:prSet>
      <dgm:spPr/>
      <dgm:t>
        <a:bodyPr/>
        <a:lstStyle/>
        <a:p>
          <a:endParaRPr lang="zh-CN" altLang="en-US"/>
        </a:p>
      </dgm:t>
    </dgm:pt>
    <dgm:pt modelId="{CA1FA34F-1C33-43C7-86ED-5B561AEA2CE1}" type="pres">
      <dgm:prSet presAssocID="{6CE934BF-DB78-4C48-8F30-6BC0691FE4C3}" presName="parentText" presStyleLbl="node1" presStyleIdx="0" presStyleCnt="4">
        <dgm:presLayoutVars>
          <dgm:chMax val="0"/>
          <dgm:bulletEnabled val="1"/>
        </dgm:presLayoutVars>
      </dgm:prSet>
      <dgm:spPr/>
      <dgm:t>
        <a:bodyPr/>
        <a:lstStyle/>
        <a:p>
          <a:endParaRPr lang="zh-CN" altLang="en-US"/>
        </a:p>
      </dgm:t>
    </dgm:pt>
    <dgm:pt modelId="{D7074FC5-E063-4BD3-923C-57F620C8F5DA}" type="pres">
      <dgm:prSet presAssocID="{9C08D928-F857-4B34-8311-9D0D5CD46B4B}" presName="spacer" presStyleCnt="0"/>
      <dgm:spPr/>
    </dgm:pt>
    <dgm:pt modelId="{06A7EB6A-EDEC-46D9-AED4-4492D881DE88}" type="pres">
      <dgm:prSet presAssocID="{41DA4DFE-61C1-4A75-9867-A9793656E7C0}" presName="parentText" presStyleLbl="node1" presStyleIdx="1" presStyleCnt="4">
        <dgm:presLayoutVars>
          <dgm:chMax val="0"/>
          <dgm:bulletEnabled val="1"/>
        </dgm:presLayoutVars>
      </dgm:prSet>
      <dgm:spPr/>
      <dgm:t>
        <a:bodyPr/>
        <a:lstStyle/>
        <a:p>
          <a:endParaRPr lang="zh-CN" altLang="en-US"/>
        </a:p>
      </dgm:t>
    </dgm:pt>
    <dgm:pt modelId="{0E8C8196-8224-4225-BE8F-2435F486F5B2}" type="pres">
      <dgm:prSet presAssocID="{6B2DC0F2-FEAA-4AE4-A11E-FD51170BCAE1}" presName="spacer" presStyleCnt="0"/>
      <dgm:spPr/>
    </dgm:pt>
    <dgm:pt modelId="{36E2F626-E14D-4A3C-ABB9-236DF3C79026}" type="pres">
      <dgm:prSet presAssocID="{5C2ECC7C-F9B4-4FC7-8F6E-5A038721D629}" presName="parentText" presStyleLbl="node1" presStyleIdx="2" presStyleCnt="4">
        <dgm:presLayoutVars>
          <dgm:chMax val="0"/>
          <dgm:bulletEnabled val="1"/>
        </dgm:presLayoutVars>
      </dgm:prSet>
      <dgm:spPr/>
      <dgm:t>
        <a:bodyPr/>
        <a:lstStyle/>
        <a:p>
          <a:endParaRPr lang="zh-CN" altLang="en-US"/>
        </a:p>
      </dgm:t>
    </dgm:pt>
    <dgm:pt modelId="{3E9601CF-74F3-460D-9F53-ED74341D48B9}" type="pres">
      <dgm:prSet presAssocID="{56415B73-4BD2-4984-A4AD-DBDE50D26C6C}" presName="spacer" presStyleCnt="0"/>
      <dgm:spPr/>
    </dgm:pt>
    <dgm:pt modelId="{9CC0F9B5-387C-45EC-A66D-852F6EE12DFC}" type="pres">
      <dgm:prSet presAssocID="{FDB5D9C5-64F4-4BC4-BD6D-8AC4B311AF58}" presName="parentText" presStyleLbl="node1" presStyleIdx="3" presStyleCnt="4">
        <dgm:presLayoutVars>
          <dgm:chMax val="0"/>
          <dgm:bulletEnabled val="1"/>
        </dgm:presLayoutVars>
      </dgm:prSet>
      <dgm:spPr/>
      <dgm:t>
        <a:bodyPr/>
        <a:lstStyle/>
        <a:p>
          <a:endParaRPr lang="zh-CN" altLang="en-US"/>
        </a:p>
      </dgm:t>
    </dgm:pt>
  </dgm:ptLst>
  <dgm:cxnLst>
    <dgm:cxn modelId="{28B3DF47-18EA-4C78-8B1D-991AAD304ABF}" type="presOf" srcId="{6CE934BF-DB78-4C48-8F30-6BC0691FE4C3}" destId="{CA1FA34F-1C33-43C7-86ED-5B561AEA2CE1}" srcOrd="0" destOrd="0" presId="urn:microsoft.com/office/officeart/2005/8/layout/vList2"/>
    <dgm:cxn modelId="{83D85CB5-3A55-4CC1-824D-B8FBE367F397}" type="presOf" srcId="{FDB5D9C5-64F4-4BC4-BD6D-8AC4B311AF58}" destId="{9CC0F9B5-387C-45EC-A66D-852F6EE12DFC}" srcOrd="0" destOrd="0" presId="urn:microsoft.com/office/officeart/2005/8/layout/vList2"/>
    <dgm:cxn modelId="{AA3D0A0A-AA77-453D-BA8B-B56638011576}" type="presOf" srcId="{41DA4DFE-61C1-4A75-9867-A9793656E7C0}" destId="{06A7EB6A-EDEC-46D9-AED4-4492D881DE88}" srcOrd="0" destOrd="0" presId="urn:microsoft.com/office/officeart/2005/8/layout/vList2"/>
    <dgm:cxn modelId="{06EC9BC6-B6B3-4705-BEB8-AD3C9071A43F}" srcId="{CF2411CE-7B70-4AB3-99C2-DADE3EA9D2E6}" destId="{41DA4DFE-61C1-4A75-9867-A9793656E7C0}" srcOrd="1" destOrd="0" parTransId="{9FDAE3E6-A0A8-4D46-84BF-391442DF4E7C}" sibTransId="{6B2DC0F2-FEAA-4AE4-A11E-FD51170BCAE1}"/>
    <dgm:cxn modelId="{84A43C35-B98A-40FD-BCC8-5F7B8CC71F0D}" type="presOf" srcId="{5C2ECC7C-F9B4-4FC7-8F6E-5A038721D629}" destId="{36E2F626-E14D-4A3C-ABB9-236DF3C79026}" srcOrd="0" destOrd="0" presId="urn:microsoft.com/office/officeart/2005/8/layout/vList2"/>
    <dgm:cxn modelId="{5D4AA097-6DC9-44B6-88EE-2C102BCA9C11}" srcId="{CF2411CE-7B70-4AB3-99C2-DADE3EA9D2E6}" destId="{FDB5D9C5-64F4-4BC4-BD6D-8AC4B311AF58}" srcOrd="3" destOrd="0" parTransId="{46715BA8-E321-47EC-B85B-5F65B73032F9}" sibTransId="{5FEC9ED7-7C0F-4A10-BDE9-1AF365543760}"/>
    <dgm:cxn modelId="{8DFA3F5D-2867-4A49-9B91-55635466F788}" srcId="{CF2411CE-7B70-4AB3-99C2-DADE3EA9D2E6}" destId="{6CE934BF-DB78-4C48-8F30-6BC0691FE4C3}" srcOrd="0" destOrd="0" parTransId="{8C96AF7C-1911-40FE-B212-37BDCBEE5995}" sibTransId="{9C08D928-F857-4B34-8311-9D0D5CD46B4B}"/>
    <dgm:cxn modelId="{0460A7C6-A823-4363-9E14-9B1D27DC2154}" srcId="{CF2411CE-7B70-4AB3-99C2-DADE3EA9D2E6}" destId="{5C2ECC7C-F9B4-4FC7-8F6E-5A038721D629}" srcOrd="2" destOrd="0" parTransId="{AA668FE9-8E5B-4969-800F-C3FAC4A132CC}" sibTransId="{56415B73-4BD2-4984-A4AD-DBDE50D26C6C}"/>
    <dgm:cxn modelId="{B8CDC8DA-E96D-4B21-B5EE-A9965F47585F}" type="presOf" srcId="{CF2411CE-7B70-4AB3-99C2-DADE3EA9D2E6}" destId="{A5A4D979-BA9C-49D4-8F5E-B74EDC76DEBB}" srcOrd="0" destOrd="0" presId="urn:microsoft.com/office/officeart/2005/8/layout/vList2"/>
    <dgm:cxn modelId="{8FFE884B-33E4-4502-961D-FB57C086C0B0}" type="presParOf" srcId="{A5A4D979-BA9C-49D4-8F5E-B74EDC76DEBB}" destId="{CA1FA34F-1C33-43C7-86ED-5B561AEA2CE1}" srcOrd="0" destOrd="0" presId="urn:microsoft.com/office/officeart/2005/8/layout/vList2"/>
    <dgm:cxn modelId="{4D1B3DE1-A14A-45AA-88AF-6157BF96EB1B}" type="presParOf" srcId="{A5A4D979-BA9C-49D4-8F5E-B74EDC76DEBB}" destId="{D7074FC5-E063-4BD3-923C-57F620C8F5DA}" srcOrd="1" destOrd="0" presId="urn:microsoft.com/office/officeart/2005/8/layout/vList2"/>
    <dgm:cxn modelId="{D3FF0F9C-FD97-43A9-85BB-B31B96C0A117}" type="presParOf" srcId="{A5A4D979-BA9C-49D4-8F5E-B74EDC76DEBB}" destId="{06A7EB6A-EDEC-46D9-AED4-4492D881DE88}" srcOrd="2" destOrd="0" presId="urn:microsoft.com/office/officeart/2005/8/layout/vList2"/>
    <dgm:cxn modelId="{BF0D4416-D919-446A-B37C-DD96923DF37B}" type="presParOf" srcId="{A5A4D979-BA9C-49D4-8F5E-B74EDC76DEBB}" destId="{0E8C8196-8224-4225-BE8F-2435F486F5B2}" srcOrd="3" destOrd="0" presId="urn:microsoft.com/office/officeart/2005/8/layout/vList2"/>
    <dgm:cxn modelId="{8E7629C9-10EE-409B-8740-CE4AC268894A}" type="presParOf" srcId="{A5A4D979-BA9C-49D4-8F5E-B74EDC76DEBB}" destId="{36E2F626-E14D-4A3C-ABB9-236DF3C79026}" srcOrd="4" destOrd="0" presId="urn:microsoft.com/office/officeart/2005/8/layout/vList2"/>
    <dgm:cxn modelId="{DB97A311-1389-4713-9E62-2EF5CD5C1CE3}" type="presParOf" srcId="{A5A4D979-BA9C-49D4-8F5E-B74EDC76DEBB}" destId="{3E9601CF-74F3-460D-9F53-ED74341D48B9}" srcOrd="5" destOrd="0" presId="urn:microsoft.com/office/officeart/2005/8/layout/vList2"/>
    <dgm:cxn modelId="{71DAD4CF-45B4-4E6D-A30F-F36FE1BF4FC9}" type="presParOf" srcId="{A5A4D979-BA9C-49D4-8F5E-B74EDC76DEBB}" destId="{9CC0F9B5-387C-45EC-A66D-852F6EE12DFC}"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5753A2D0-8A88-45ED-9738-98CC79138D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19C86360-0DB9-4F23-9FA3-0316FA927014}">
      <dgm:prSet/>
      <dgm:spPr/>
      <dgm:t>
        <a:bodyPr/>
        <a:lstStyle/>
        <a:p>
          <a:pPr rtl="0"/>
          <a:r>
            <a:rPr lang="en-US" dirty="0" smtClean="0"/>
            <a:t>3</a:t>
          </a:r>
          <a:r>
            <a:rPr lang="zh-CN" dirty="0" smtClean="0"/>
            <a:t>，</a:t>
          </a:r>
          <a:r>
            <a:rPr lang="en-US" b="1" dirty="0" smtClean="0"/>
            <a:t>《</a:t>
          </a:r>
          <a:r>
            <a:rPr lang="zh-CN" b="1" dirty="0" smtClean="0"/>
            <a:t>中国外语</a:t>
          </a:r>
          <a:r>
            <a:rPr lang="en-US" b="1" dirty="0" smtClean="0"/>
            <a:t>》</a:t>
          </a:r>
          <a:r>
            <a:rPr lang="zh-CN" dirty="0" smtClean="0"/>
            <a:t>（</a:t>
          </a:r>
          <a:r>
            <a:rPr lang="en-US" dirty="0" smtClean="0"/>
            <a:t>112</a:t>
          </a:r>
          <a:r>
            <a:rPr lang="zh-CN" dirty="0" smtClean="0"/>
            <a:t>页）：改革论坛、学术探索、教学研究、纵横论译、书评、综述、文化视野、特稿</a:t>
          </a:r>
          <a:endParaRPr lang="en-US" dirty="0"/>
        </a:p>
      </dgm:t>
    </dgm:pt>
    <dgm:pt modelId="{09A0953F-665D-4AEA-B1A4-715C88FF3B3E}" type="parTrans" cxnId="{F8A343A8-187D-4154-B5D0-15AE949D4F80}">
      <dgm:prSet/>
      <dgm:spPr/>
      <dgm:t>
        <a:bodyPr/>
        <a:lstStyle/>
        <a:p>
          <a:endParaRPr lang="zh-CN" altLang="en-US"/>
        </a:p>
      </dgm:t>
    </dgm:pt>
    <dgm:pt modelId="{340485D4-3526-4FA8-A479-D350CCB3C3CC}" type="sibTrans" cxnId="{F8A343A8-187D-4154-B5D0-15AE949D4F80}">
      <dgm:prSet/>
      <dgm:spPr/>
      <dgm:t>
        <a:bodyPr/>
        <a:lstStyle/>
        <a:p>
          <a:endParaRPr lang="zh-CN" altLang="en-US"/>
        </a:p>
      </dgm:t>
    </dgm:pt>
    <dgm:pt modelId="{9B74ACDD-C620-4F57-8369-4A631B2C4C5C}">
      <dgm:prSet/>
      <dgm:spPr/>
      <dgm:t>
        <a:bodyPr/>
        <a:lstStyle/>
        <a:p>
          <a:pPr rtl="0"/>
          <a:r>
            <a:rPr lang="en-US" dirty="0" smtClean="0"/>
            <a:t>4</a:t>
          </a:r>
          <a:r>
            <a:rPr lang="zh-CN" dirty="0" smtClean="0"/>
            <a:t>，</a:t>
          </a:r>
          <a:r>
            <a:rPr lang="en-US" dirty="0" smtClean="0"/>
            <a:t>《</a:t>
          </a:r>
          <a:r>
            <a:rPr lang="zh-CN" dirty="0" smtClean="0"/>
            <a:t>中国翻译</a:t>
          </a:r>
          <a:r>
            <a:rPr lang="en-US" dirty="0" smtClean="0"/>
            <a:t>》</a:t>
          </a:r>
          <a:r>
            <a:rPr lang="zh-CN" dirty="0" smtClean="0"/>
            <a:t>（</a:t>
          </a:r>
          <a:r>
            <a:rPr lang="en-US" dirty="0" smtClean="0"/>
            <a:t>128</a:t>
          </a:r>
          <a:r>
            <a:rPr lang="zh-CN" dirty="0" smtClean="0"/>
            <a:t>页）：理论研究、译史纵横、翻译教学、书刊评介、翻译评论、纪念缅怀、行业研究、学术争鸣、译技探讨、词语选译、自学之友、读者论坛</a:t>
          </a:r>
          <a:endParaRPr lang="en-US" dirty="0"/>
        </a:p>
      </dgm:t>
    </dgm:pt>
    <dgm:pt modelId="{516EBEB5-3246-4761-9235-6E0A466AB9F0}" type="parTrans" cxnId="{0C1CC217-6D98-4317-8944-E02425D9ED34}">
      <dgm:prSet/>
      <dgm:spPr/>
      <dgm:t>
        <a:bodyPr/>
        <a:lstStyle/>
        <a:p>
          <a:endParaRPr lang="zh-CN" altLang="en-US"/>
        </a:p>
      </dgm:t>
    </dgm:pt>
    <dgm:pt modelId="{94800461-CFF7-419A-9256-AEE94B68C8A2}" type="sibTrans" cxnId="{0C1CC217-6D98-4317-8944-E02425D9ED34}">
      <dgm:prSet/>
      <dgm:spPr/>
      <dgm:t>
        <a:bodyPr/>
        <a:lstStyle/>
        <a:p>
          <a:endParaRPr lang="zh-CN" altLang="en-US"/>
        </a:p>
      </dgm:t>
    </dgm:pt>
    <dgm:pt modelId="{8B79AB7A-86B3-40E7-A4FA-1D3DC129724F}">
      <dgm:prSet/>
      <dgm:spPr/>
      <dgm:t>
        <a:bodyPr/>
        <a:lstStyle/>
        <a:p>
          <a:pPr rtl="0"/>
          <a:r>
            <a:rPr lang="en-US" dirty="0" smtClean="0"/>
            <a:t>5</a:t>
          </a:r>
          <a:r>
            <a:rPr lang="zh-CN" dirty="0" smtClean="0"/>
            <a:t>，</a:t>
          </a:r>
          <a:r>
            <a:rPr lang="en-US" dirty="0" smtClean="0"/>
            <a:t>《</a:t>
          </a:r>
          <a:r>
            <a:rPr lang="zh-CN" dirty="0" smtClean="0"/>
            <a:t>外语教学</a:t>
          </a:r>
          <a:r>
            <a:rPr lang="en-US" dirty="0" smtClean="0"/>
            <a:t>》</a:t>
          </a:r>
          <a:r>
            <a:rPr lang="zh-CN" dirty="0" smtClean="0"/>
            <a:t>（</a:t>
          </a:r>
          <a:r>
            <a:rPr lang="en-US" dirty="0" smtClean="0"/>
            <a:t>128</a:t>
          </a:r>
          <a:r>
            <a:rPr lang="zh-CN" dirty="0" smtClean="0"/>
            <a:t>页）：语言学与语言研究、外语教学与研究、外国文学评论、翻译理论实践、新书评介、信息之窗</a:t>
          </a:r>
          <a:endParaRPr lang="en-US" dirty="0"/>
        </a:p>
      </dgm:t>
    </dgm:pt>
    <dgm:pt modelId="{9107DBD1-6DD1-4727-8AAD-643ED3CFB1F9}" type="parTrans" cxnId="{B7F93F49-23C5-4423-8AE6-26835F44018D}">
      <dgm:prSet/>
      <dgm:spPr/>
      <dgm:t>
        <a:bodyPr/>
        <a:lstStyle/>
        <a:p>
          <a:endParaRPr lang="zh-CN" altLang="en-US"/>
        </a:p>
      </dgm:t>
    </dgm:pt>
    <dgm:pt modelId="{3311E7E1-A2A2-424E-9876-47FFC1AF4263}" type="sibTrans" cxnId="{B7F93F49-23C5-4423-8AE6-26835F44018D}">
      <dgm:prSet/>
      <dgm:spPr/>
      <dgm:t>
        <a:bodyPr/>
        <a:lstStyle/>
        <a:p>
          <a:endParaRPr lang="zh-CN" altLang="en-US"/>
        </a:p>
      </dgm:t>
    </dgm:pt>
    <dgm:pt modelId="{D9EB78EF-6F17-4DDD-A8F5-3EB5C614B8A0}" type="pres">
      <dgm:prSet presAssocID="{5753A2D0-8A88-45ED-9738-98CC79138DE5}" presName="linear" presStyleCnt="0">
        <dgm:presLayoutVars>
          <dgm:animLvl val="lvl"/>
          <dgm:resizeHandles val="exact"/>
        </dgm:presLayoutVars>
      </dgm:prSet>
      <dgm:spPr/>
      <dgm:t>
        <a:bodyPr/>
        <a:lstStyle/>
        <a:p>
          <a:endParaRPr lang="zh-CN" altLang="en-US"/>
        </a:p>
      </dgm:t>
    </dgm:pt>
    <dgm:pt modelId="{6F444319-AF16-4E88-843F-98D64FE0FD12}" type="pres">
      <dgm:prSet presAssocID="{19C86360-0DB9-4F23-9FA3-0316FA927014}" presName="parentText" presStyleLbl="node1" presStyleIdx="0" presStyleCnt="3">
        <dgm:presLayoutVars>
          <dgm:chMax val="0"/>
          <dgm:bulletEnabled val="1"/>
        </dgm:presLayoutVars>
      </dgm:prSet>
      <dgm:spPr/>
      <dgm:t>
        <a:bodyPr/>
        <a:lstStyle/>
        <a:p>
          <a:endParaRPr lang="zh-CN" altLang="en-US"/>
        </a:p>
      </dgm:t>
    </dgm:pt>
    <dgm:pt modelId="{95DDF808-2C4B-4CCF-8DB8-67C9BD2FCFD5}" type="pres">
      <dgm:prSet presAssocID="{340485D4-3526-4FA8-A479-D350CCB3C3CC}" presName="spacer" presStyleCnt="0"/>
      <dgm:spPr/>
    </dgm:pt>
    <dgm:pt modelId="{BAC2E683-3855-4998-B53D-0EDE25B794E7}" type="pres">
      <dgm:prSet presAssocID="{9B74ACDD-C620-4F57-8369-4A631B2C4C5C}" presName="parentText" presStyleLbl="node1" presStyleIdx="1" presStyleCnt="3">
        <dgm:presLayoutVars>
          <dgm:chMax val="0"/>
          <dgm:bulletEnabled val="1"/>
        </dgm:presLayoutVars>
      </dgm:prSet>
      <dgm:spPr/>
      <dgm:t>
        <a:bodyPr/>
        <a:lstStyle/>
        <a:p>
          <a:endParaRPr lang="zh-CN" altLang="en-US"/>
        </a:p>
      </dgm:t>
    </dgm:pt>
    <dgm:pt modelId="{8068C360-B0C8-420E-B347-5971FF0653E1}" type="pres">
      <dgm:prSet presAssocID="{94800461-CFF7-419A-9256-AEE94B68C8A2}" presName="spacer" presStyleCnt="0"/>
      <dgm:spPr/>
    </dgm:pt>
    <dgm:pt modelId="{3D85E2A6-AC66-4CDC-AD3E-C3E14C664D6F}" type="pres">
      <dgm:prSet presAssocID="{8B79AB7A-86B3-40E7-A4FA-1D3DC129724F}" presName="parentText" presStyleLbl="node1" presStyleIdx="2" presStyleCnt="3">
        <dgm:presLayoutVars>
          <dgm:chMax val="0"/>
          <dgm:bulletEnabled val="1"/>
        </dgm:presLayoutVars>
      </dgm:prSet>
      <dgm:spPr/>
      <dgm:t>
        <a:bodyPr/>
        <a:lstStyle/>
        <a:p>
          <a:endParaRPr lang="zh-CN" altLang="en-US"/>
        </a:p>
      </dgm:t>
    </dgm:pt>
  </dgm:ptLst>
  <dgm:cxnLst>
    <dgm:cxn modelId="{E2A8AFBB-A154-4327-86AD-181F89A903C9}" type="presOf" srcId="{8B79AB7A-86B3-40E7-A4FA-1D3DC129724F}" destId="{3D85E2A6-AC66-4CDC-AD3E-C3E14C664D6F}" srcOrd="0" destOrd="0" presId="urn:microsoft.com/office/officeart/2005/8/layout/vList2"/>
    <dgm:cxn modelId="{0C1CC217-6D98-4317-8944-E02425D9ED34}" srcId="{5753A2D0-8A88-45ED-9738-98CC79138DE5}" destId="{9B74ACDD-C620-4F57-8369-4A631B2C4C5C}" srcOrd="1" destOrd="0" parTransId="{516EBEB5-3246-4761-9235-6E0A466AB9F0}" sibTransId="{94800461-CFF7-419A-9256-AEE94B68C8A2}"/>
    <dgm:cxn modelId="{75D1F7BA-0EC0-46DF-A015-FFD2E989ACA7}" type="presOf" srcId="{19C86360-0DB9-4F23-9FA3-0316FA927014}" destId="{6F444319-AF16-4E88-843F-98D64FE0FD12}" srcOrd="0" destOrd="0" presId="urn:microsoft.com/office/officeart/2005/8/layout/vList2"/>
    <dgm:cxn modelId="{DFFC022D-DCC5-46DC-BDCF-DF709EF0F3A7}" type="presOf" srcId="{5753A2D0-8A88-45ED-9738-98CC79138DE5}" destId="{D9EB78EF-6F17-4DDD-A8F5-3EB5C614B8A0}" srcOrd="0" destOrd="0" presId="urn:microsoft.com/office/officeart/2005/8/layout/vList2"/>
    <dgm:cxn modelId="{B7F93F49-23C5-4423-8AE6-26835F44018D}" srcId="{5753A2D0-8A88-45ED-9738-98CC79138DE5}" destId="{8B79AB7A-86B3-40E7-A4FA-1D3DC129724F}" srcOrd="2" destOrd="0" parTransId="{9107DBD1-6DD1-4727-8AAD-643ED3CFB1F9}" sibTransId="{3311E7E1-A2A2-424E-9876-47FFC1AF4263}"/>
    <dgm:cxn modelId="{575F22A0-6705-44FC-9ACC-C737277EB083}" type="presOf" srcId="{9B74ACDD-C620-4F57-8369-4A631B2C4C5C}" destId="{BAC2E683-3855-4998-B53D-0EDE25B794E7}" srcOrd="0" destOrd="0" presId="urn:microsoft.com/office/officeart/2005/8/layout/vList2"/>
    <dgm:cxn modelId="{F8A343A8-187D-4154-B5D0-15AE949D4F80}" srcId="{5753A2D0-8A88-45ED-9738-98CC79138DE5}" destId="{19C86360-0DB9-4F23-9FA3-0316FA927014}" srcOrd="0" destOrd="0" parTransId="{09A0953F-665D-4AEA-B1A4-715C88FF3B3E}" sibTransId="{340485D4-3526-4FA8-A479-D350CCB3C3CC}"/>
    <dgm:cxn modelId="{782FD423-8B2C-4067-B475-67740EFD6CF2}" type="presParOf" srcId="{D9EB78EF-6F17-4DDD-A8F5-3EB5C614B8A0}" destId="{6F444319-AF16-4E88-843F-98D64FE0FD12}" srcOrd="0" destOrd="0" presId="urn:microsoft.com/office/officeart/2005/8/layout/vList2"/>
    <dgm:cxn modelId="{157854AA-BD7D-466D-BB1C-7B7A136CC81F}" type="presParOf" srcId="{D9EB78EF-6F17-4DDD-A8F5-3EB5C614B8A0}" destId="{95DDF808-2C4B-4CCF-8DB8-67C9BD2FCFD5}" srcOrd="1" destOrd="0" presId="urn:microsoft.com/office/officeart/2005/8/layout/vList2"/>
    <dgm:cxn modelId="{EB0BE660-937C-4BC9-8DF1-2F17B20EAD9A}" type="presParOf" srcId="{D9EB78EF-6F17-4DDD-A8F5-3EB5C614B8A0}" destId="{BAC2E683-3855-4998-B53D-0EDE25B794E7}" srcOrd="2" destOrd="0" presId="urn:microsoft.com/office/officeart/2005/8/layout/vList2"/>
    <dgm:cxn modelId="{90A68436-AAAF-4961-934D-5A80A302175B}" type="presParOf" srcId="{D9EB78EF-6F17-4DDD-A8F5-3EB5C614B8A0}" destId="{8068C360-B0C8-420E-B347-5971FF0653E1}" srcOrd="3" destOrd="0" presId="urn:microsoft.com/office/officeart/2005/8/layout/vList2"/>
    <dgm:cxn modelId="{EA0599BC-99A1-4403-B8AE-32FE9ABC5F27}" type="presParOf" srcId="{D9EB78EF-6F17-4DDD-A8F5-3EB5C614B8A0}" destId="{3D85E2A6-AC66-4CDC-AD3E-C3E14C664D6F}"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7EFC50C-AA31-4491-B0AF-B2643D07B24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3421DFFF-DAA9-4E9E-9C0E-8B5B75D8BB72}">
      <dgm:prSet/>
      <dgm:spPr/>
      <dgm:t>
        <a:bodyPr/>
        <a:lstStyle/>
        <a:p>
          <a:pPr rtl="0"/>
          <a:r>
            <a:rPr lang="en-US" dirty="0" smtClean="0"/>
            <a:t>6</a:t>
          </a:r>
          <a:r>
            <a:rPr lang="zh-CN" dirty="0" smtClean="0"/>
            <a:t>，</a:t>
          </a:r>
          <a:r>
            <a:rPr lang="en-US" dirty="0" smtClean="0"/>
            <a:t>《</a:t>
          </a:r>
          <a:r>
            <a:rPr lang="zh-CN" dirty="0" smtClean="0"/>
            <a:t>外语与外语教学</a:t>
          </a:r>
          <a:r>
            <a:rPr lang="en-US" dirty="0" smtClean="0"/>
            <a:t>》</a:t>
          </a:r>
          <a:r>
            <a:rPr lang="zh-CN" dirty="0" smtClean="0"/>
            <a:t>（</a:t>
          </a:r>
          <a:r>
            <a:rPr lang="en-US" dirty="0" smtClean="0"/>
            <a:t>96</a:t>
          </a:r>
          <a:r>
            <a:rPr lang="zh-CN" dirty="0" smtClean="0"/>
            <a:t>页）：语言学研究、课程设置与改革、外语教学实证研究、文学与批评理论、翻译研究、非通用语种研究</a:t>
          </a:r>
          <a:endParaRPr lang="en-US" dirty="0"/>
        </a:p>
      </dgm:t>
    </dgm:pt>
    <dgm:pt modelId="{D81E7C26-8B06-47BC-9B48-AF55FC3334B9}" type="parTrans" cxnId="{044E6277-5788-42EA-9575-79A18969F756}">
      <dgm:prSet/>
      <dgm:spPr/>
      <dgm:t>
        <a:bodyPr/>
        <a:lstStyle/>
        <a:p>
          <a:endParaRPr lang="zh-CN" altLang="en-US"/>
        </a:p>
      </dgm:t>
    </dgm:pt>
    <dgm:pt modelId="{4E53A539-5A9C-420B-9ED6-B7E2AEB5B350}" type="sibTrans" cxnId="{044E6277-5788-42EA-9575-79A18969F756}">
      <dgm:prSet/>
      <dgm:spPr/>
      <dgm:t>
        <a:bodyPr/>
        <a:lstStyle/>
        <a:p>
          <a:endParaRPr lang="zh-CN" altLang="en-US"/>
        </a:p>
      </dgm:t>
    </dgm:pt>
    <dgm:pt modelId="{7014ADED-1C66-45ED-B12C-312120A77419}">
      <dgm:prSet/>
      <dgm:spPr/>
      <dgm:t>
        <a:bodyPr/>
        <a:lstStyle/>
        <a:p>
          <a:pPr rtl="0"/>
          <a:r>
            <a:rPr lang="zh-CN" b="1" dirty="0" smtClean="0">
              <a:latin typeface="+mj-ea"/>
              <a:ea typeface="+mj-ea"/>
            </a:rPr>
            <a:t>该刊发表理论思辨型、翻译理论、文学理论和评论、具有指导意义的教学改革新思路、新理念、基于实证数据的实验报告型、文献综述型、书评</a:t>
          </a:r>
          <a:endParaRPr lang="en-US" b="1" dirty="0">
            <a:latin typeface="+mj-ea"/>
            <a:ea typeface="+mj-ea"/>
          </a:endParaRPr>
        </a:p>
      </dgm:t>
    </dgm:pt>
    <dgm:pt modelId="{365B6A79-5E6B-45DF-B04F-B418ABE9A08E}" type="parTrans" cxnId="{36518623-BE83-48F7-A85F-819398A6EC8C}">
      <dgm:prSet/>
      <dgm:spPr/>
      <dgm:t>
        <a:bodyPr/>
        <a:lstStyle/>
        <a:p>
          <a:endParaRPr lang="zh-CN" altLang="en-US"/>
        </a:p>
      </dgm:t>
    </dgm:pt>
    <dgm:pt modelId="{A87D73BC-F5FE-45E9-B287-3ED80F1AE7ED}" type="sibTrans" cxnId="{36518623-BE83-48F7-A85F-819398A6EC8C}">
      <dgm:prSet/>
      <dgm:spPr/>
      <dgm:t>
        <a:bodyPr/>
        <a:lstStyle/>
        <a:p>
          <a:endParaRPr lang="zh-CN" altLang="en-US"/>
        </a:p>
      </dgm:t>
    </dgm:pt>
    <dgm:pt modelId="{FE0BD60F-D3D4-4E5A-A7C8-44426D7AB4A6}" type="pres">
      <dgm:prSet presAssocID="{17EFC50C-AA31-4491-B0AF-B2643D07B24A}" presName="linear" presStyleCnt="0">
        <dgm:presLayoutVars>
          <dgm:animLvl val="lvl"/>
          <dgm:resizeHandles val="exact"/>
        </dgm:presLayoutVars>
      </dgm:prSet>
      <dgm:spPr/>
      <dgm:t>
        <a:bodyPr/>
        <a:lstStyle/>
        <a:p>
          <a:endParaRPr lang="zh-CN" altLang="en-US"/>
        </a:p>
      </dgm:t>
    </dgm:pt>
    <dgm:pt modelId="{42A4C17C-38D8-4F88-9011-21B85C2F1749}" type="pres">
      <dgm:prSet presAssocID="{3421DFFF-DAA9-4E9E-9C0E-8B5B75D8BB72}" presName="parentText" presStyleLbl="node1" presStyleIdx="0" presStyleCnt="2">
        <dgm:presLayoutVars>
          <dgm:chMax val="0"/>
          <dgm:bulletEnabled val="1"/>
        </dgm:presLayoutVars>
      </dgm:prSet>
      <dgm:spPr/>
      <dgm:t>
        <a:bodyPr/>
        <a:lstStyle/>
        <a:p>
          <a:endParaRPr lang="zh-CN" altLang="en-US"/>
        </a:p>
      </dgm:t>
    </dgm:pt>
    <dgm:pt modelId="{4AC741A0-491B-4333-BA7E-76FD414CEBE7}" type="pres">
      <dgm:prSet presAssocID="{4E53A539-5A9C-420B-9ED6-B7E2AEB5B350}" presName="spacer" presStyleCnt="0"/>
      <dgm:spPr/>
    </dgm:pt>
    <dgm:pt modelId="{FED5309B-7568-439B-B35A-84F6E609889D}" type="pres">
      <dgm:prSet presAssocID="{7014ADED-1C66-45ED-B12C-312120A77419}" presName="parentText" presStyleLbl="node1" presStyleIdx="1" presStyleCnt="2">
        <dgm:presLayoutVars>
          <dgm:chMax val="0"/>
          <dgm:bulletEnabled val="1"/>
        </dgm:presLayoutVars>
      </dgm:prSet>
      <dgm:spPr/>
      <dgm:t>
        <a:bodyPr/>
        <a:lstStyle/>
        <a:p>
          <a:endParaRPr lang="zh-CN" altLang="en-US"/>
        </a:p>
      </dgm:t>
    </dgm:pt>
  </dgm:ptLst>
  <dgm:cxnLst>
    <dgm:cxn modelId="{783F2CF7-BE04-42DD-B791-2787A1A909F7}" type="presOf" srcId="{3421DFFF-DAA9-4E9E-9C0E-8B5B75D8BB72}" destId="{42A4C17C-38D8-4F88-9011-21B85C2F1749}" srcOrd="0" destOrd="0" presId="urn:microsoft.com/office/officeart/2005/8/layout/vList2"/>
    <dgm:cxn modelId="{36518623-BE83-48F7-A85F-819398A6EC8C}" srcId="{17EFC50C-AA31-4491-B0AF-B2643D07B24A}" destId="{7014ADED-1C66-45ED-B12C-312120A77419}" srcOrd="1" destOrd="0" parTransId="{365B6A79-5E6B-45DF-B04F-B418ABE9A08E}" sibTransId="{A87D73BC-F5FE-45E9-B287-3ED80F1AE7ED}"/>
    <dgm:cxn modelId="{492574CC-92AB-4988-BAB4-135FCCB128F5}" type="presOf" srcId="{7014ADED-1C66-45ED-B12C-312120A77419}" destId="{FED5309B-7568-439B-B35A-84F6E609889D}" srcOrd="0" destOrd="0" presId="urn:microsoft.com/office/officeart/2005/8/layout/vList2"/>
    <dgm:cxn modelId="{044E6277-5788-42EA-9575-79A18969F756}" srcId="{17EFC50C-AA31-4491-B0AF-B2643D07B24A}" destId="{3421DFFF-DAA9-4E9E-9C0E-8B5B75D8BB72}" srcOrd="0" destOrd="0" parTransId="{D81E7C26-8B06-47BC-9B48-AF55FC3334B9}" sibTransId="{4E53A539-5A9C-420B-9ED6-B7E2AEB5B350}"/>
    <dgm:cxn modelId="{480A0F95-08E1-4B94-AF0C-40AA9F76E315}" type="presOf" srcId="{17EFC50C-AA31-4491-B0AF-B2643D07B24A}" destId="{FE0BD60F-D3D4-4E5A-A7C8-44426D7AB4A6}" srcOrd="0" destOrd="0" presId="urn:microsoft.com/office/officeart/2005/8/layout/vList2"/>
    <dgm:cxn modelId="{DEDA33C2-B536-4DBB-ADF2-878A4A9B940B}" type="presParOf" srcId="{FE0BD60F-D3D4-4E5A-A7C8-44426D7AB4A6}" destId="{42A4C17C-38D8-4F88-9011-21B85C2F1749}" srcOrd="0" destOrd="0" presId="urn:microsoft.com/office/officeart/2005/8/layout/vList2"/>
    <dgm:cxn modelId="{3264E2F5-80A7-44F2-A407-AFB61AC03CA9}" type="presParOf" srcId="{FE0BD60F-D3D4-4E5A-A7C8-44426D7AB4A6}" destId="{4AC741A0-491B-4333-BA7E-76FD414CEBE7}" srcOrd="1" destOrd="0" presId="urn:microsoft.com/office/officeart/2005/8/layout/vList2"/>
    <dgm:cxn modelId="{9D938E22-5220-40B1-A2A9-31DA673A64C7}" type="presParOf" srcId="{FE0BD60F-D3D4-4E5A-A7C8-44426D7AB4A6}" destId="{FED5309B-7568-439B-B35A-84F6E609889D}"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A5259C8-3C33-4BF3-97A1-FC644442B37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E996DE0B-7DDD-4213-9BC4-D4D0FC7055C0}">
      <dgm:prSet/>
      <dgm:spPr/>
      <dgm:t>
        <a:bodyPr/>
        <a:lstStyle/>
        <a:p>
          <a:pPr rtl="0"/>
          <a:r>
            <a:rPr lang="en-US" dirty="0" smtClean="0"/>
            <a:t>7</a:t>
          </a:r>
          <a:r>
            <a:rPr lang="zh-CN" dirty="0" smtClean="0"/>
            <a:t>，</a:t>
          </a:r>
          <a:r>
            <a:rPr lang="en-US" dirty="0" smtClean="0"/>
            <a:t>《</a:t>
          </a:r>
          <a:r>
            <a:rPr lang="zh-CN" dirty="0" smtClean="0"/>
            <a:t>外语电化教学</a:t>
          </a:r>
          <a:r>
            <a:rPr lang="en-US" dirty="0" smtClean="0"/>
            <a:t>》</a:t>
          </a:r>
          <a:r>
            <a:rPr lang="zh-CN" dirty="0" smtClean="0"/>
            <a:t>（</a:t>
          </a:r>
          <a:r>
            <a:rPr lang="en-US" dirty="0" smtClean="0"/>
            <a:t>84</a:t>
          </a:r>
          <a:r>
            <a:rPr lang="zh-CN" dirty="0" smtClean="0"/>
            <a:t>页）： 计算语言学、语料库语言学、语言技术与外语教学、多媒体及网络外语教学、大学外语教学改革暨通识化教学、多媒体外语教材评价研究</a:t>
          </a:r>
          <a:endParaRPr lang="en-US" dirty="0"/>
        </a:p>
      </dgm:t>
    </dgm:pt>
    <dgm:pt modelId="{E7C9ED40-CC33-4922-9072-12D5DFAD1514}" type="parTrans" cxnId="{38BE909B-0545-43C9-98C1-027DE6EADB2C}">
      <dgm:prSet/>
      <dgm:spPr/>
      <dgm:t>
        <a:bodyPr/>
        <a:lstStyle/>
        <a:p>
          <a:endParaRPr lang="zh-CN" altLang="en-US"/>
        </a:p>
      </dgm:t>
    </dgm:pt>
    <dgm:pt modelId="{573158E8-228E-40FB-AE7E-7C8B024C6022}" type="sibTrans" cxnId="{38BE909B-0545-43C9-98C1-027DE6EADB2C}">
      <dgm:prSet/>
      <dgm:spPr/>
      <dgm:t>
        <a:bodyPr/>
        <a:lstStyle/>
        <a:p>
          <a:endParaRPr lang="zh-CN" altLang="en-US"/>
        </a:p>
      </dgm:t>
    </dgm:pt>
    <dgm:pt modelId="{E0B00B90-BCE2-439E-B27E-24D89B3E1CA1}">
      <dgm:prSet/>
      <dgm:spPr/>
      <dgm:t>
        <a:bodyPr/>
        <a:lstStyle/>
        <a:p>
          <a:pPr rtl="0"/>
          <a:r>
            <a:rPr lang="en-US" dirty="0" smtClean="0"/>
            <a:t>8</a:t>
          </a:r>
          <a:r>
            <a:rPr lang="zh-CN" dirty="0" smtClean="0"/>
            <a:t>，</a:t>
          </a:r>
          <a:r>
            <a:rPr lang="en-US" dirty="0" smtClean="0"/>
            <a:t>《</a:t>
          </a:r>
          <a:r>
            <a:rPr lang="zh-CN" dirty="0" smtClean="0"/>
            <a:t>解放军外国语学院学报</a:t>
          </a:r>
          <a:r>
            <a:rPr lang="en-US" dirty="0" smtClean="0"/>
            <a:t>》</a:t>
          </a:r>
          <a:r>
            <a:rPr lang="zh-CN" dirty="0" smtClean="0"/>
            <a:t>（</a:t>
          </a:r>
          <a:r>
            <a:rPr lang="en-US" dirty="0" smtClean="0"/>
            <a:t>128</a:t>
          </a:r>
          <a:r>
            <a:rPr lang="zh-CN" dirty="0" smtClean="0"/>
            <a:t>页）：语言与语言学研究、外国文学研究、外语教学研究、翻译研究、评介</a:t>
          </a:r>
          <a:endParaRPr lang="zh-CN" dirty="0"/>
        </a:p>
      </dgm:t>
    </dgm:pt>
    <dgm:pt modelId="{DFCE4BC2-96AE-4933-82E1-1A1896E2319D}" type="parTrans" cxnId="{802E3FAC-198B-4A82-ABB4-8851F33CBF6A}">
      <dgm:prSet/>
      <dgm:spPr/>
      <dgm:t>
        <a:bodyPr/>
        <a:lstStyle/>
        <a:p>
          <a:endParaRPr lang="zh-CN" altLang="en-US"/>
        </a:p>
      </dgm:t>
    </dgm:pt>
    <dgm:pt modelId="{05360BD2-42C3-43D0-A699-F1F67DEC8B39}" type="sibTrans" cxnId="{802E3FAC-198B-4A82-ABB4-8851F33CBF6A}">
      <dgm:prSet/>
      <dgm:spPr/>
      <dgm:t>
        <a:bodyPr/>
        <a:lstStyle/>
        <a:p>
          <a:endParaRPr lang="zh-CN" altLang="en-US"/>
        </a:p>
      </dgm:t>
    </dgm:pt>
    <dgm:pt modelId="{13119F3D-D4D6-4E97-90D4-950D36D074C6}" type="pres">
      <dgm:prSet presAssocID="{6A5259C8-3C33-4BF3-97A1-FC644442B374}" presName="linear" presStyleCnt="0">
        <dgm:presLayoutVars>
          <dgm:animLvl val="lvl"/>
          <dgm:resizeHandles val="exact"/>
        </dgm:presLayoutVars>
      </dgm:prSet>
      <dgm:spPr/>
      <dgm:t>
        <a:bodyPr/>
        <a:lstStyle/>
        <a:p>
          <a:endParaRPr lang="zh-CN" altLang="en-US"/>
        </a:p>
      </dgm:t>
    </dgm:pt>
    <dgm:pt modelId="{EC7C2B07-95A4-4F4D-A71E-C3D519E5421E}" type="pres">
      <dgm:prSet presAssocID="{E996DE0B-7DDD-4213-9BC4-D4D0FC7055C0}" presName="parentText" presStyleLbl="node1" presStyleIdx="0" presStyleCnt="2">
        <dgm:presLayoutVars>
          <dgm:chMax val="0"/>
          <dgm:bulletEnabled val="1"/>
        </dgm:presLayoutVars>
      </dgm:prSet>
      <dgm:spPr/>
      <dgm:t>
        <a:bodyPr/>
        <a:lstStyle/>
        <a:p>
          <a:endParaRPr lang="zh-CN" altLang="en-US"/>
        </a:p>
      </dgm:t>
    </dgm:pt>
    <dgm:pt modelId="{1E0D000E-FB8D-4AF1-9022-2211B79C92B5}" type="pres">
      <dgm:prSet presAssocID="{573158E8-228E-40FB-AE7E-7C8B024C6022}" presName="spacer" presStyleCnt="0"/>
      <dgm:spPr/>
    </dgm:pt>
    <dgm:pt modelId="{5FDDF20D-F8A0-488E-B7F0-F23C4F6771D7}" type="pres">
      <dgm:prSet presAssocID="{E0B00B90-BCE2-439E-B27E-24D89B3E1CA1}" presName="parentText" presStyleLbl="node1" presStyleIdx="1" presStyleCnt="2">
        <dgm:presLayoutVars>
          <dgm:chMax val="0"/>
          <dgm:bulletEnabled val="1"/>
        </dgm:presLayoutVars>
      </dgm:prSet>
      <dgm:spPr/>
      <dgm:t>
        <a:bodyPr/>
        <a:lstStyle/>
        <a:p>
          <a:endParaRPr lang="zh-CN" altLang="en-US"/>
        </a:p>
      </dgm:t>
    </dgm:pt>
  </dgm:ptLst>
  <dgm:cxnLst>
    <dgm:cxn modelId="{38BE909B-0545-43C9-98C1-027DE6EADB2C}" srcId="{6A5259C8-3C33-4BF3-97A1-FC644442B374}" destId="{E996DE0B-7DDD-4213-9BC4-D4D0FC7055C0}" srcOrd="0" destOrd="0" parTransId="{E7C9ED40-CC33-4922-9072-12D5DFAD1514}" sibTransId="{573158E8-228E-40FB-AE7E-7C8B024C6022}"/>
    <dgm:cxn modelId="{3002038D-1B31-488C-AC6A-901D6B074A19}" type="presOf" srcId="{E996DE0B-7DDD-4213-9BC4-D4D0FC7055C0}" destId="{EC7C2B07-95A4-4F4D-A71E-C3D519E5421E}" srcOrd="0" destOrd="0" presId="urn:microsoft.com/office/officeart/2005/8/layout/vList2"/>
    <dgm:cxn modelId="{CB25EDB9-9FD9-4D0E-B2C6-33551A785EF3}" type="presOf" srcId="{E0B00B90-BCE2-439E-B27E-24D89B3E1CA1}" destId="{5FDDF20D-F8A0-488E-B7F0-F23C4F6771D7}" srcOrd="0" destOrd="0" presId="urn:microsoft.com/office/officeart/2005/8/layout/vList2"/>
    <dgm:cxn modelId="{D708FA11-C44A-4073-AE13-5D6632B69FDE}" type="presOf" srcId="{6A5259C8-3C33-4BF3-97A1-FC644442B374}" destId="{13119F3D-D4D6-4E97-90D4-950D36D074C6}" srcOrd="0" destOrd="0" presId="urn:microsoft.com/office/officeart/2005/8/layout/vList2"/>
    <dgm:cxn modelId="{802E3FAC-198B-4A82-ABB4-8851F33CBF6A}" srcId="{6A5259C8-3C33-4BF3-97A1-FC644442B374}" destId="{E0B00B90-BCE2-439E-B27E-24D89B3E1CA1}" srcOrd="1" destOrd="0" parTransId="{DFCE4BC2-96AE-4933-82E1-1A1896E2319D}" sibTransId="{05360BD2-42C3-43D0-A699-F1F67DEC8B39}"/>
    <dgm:cxn modelId="{795BFB4F-6C08-4448-A52A-A194A0EF28BD}" type="presParOf" srcId="{13119F3D-D4D6-4E97-90D4-950D36D074C6}" destId="{EC7C2B07-95A4-4F4D-A71E-C3D519E5421E}" srcOrd="0" destOrd="0" presId="urn:microsoft.com/office/officeart/2005/8/layout/vList2"/>
    <dgm:cxn modelId="{64347425-F1F1-4685-9CF2-7698F95F3923}" type="presParOf" srcId="{13119F3D-D4D6-4E97-90D4-950D36D074C6}" destId="{1E0D000E-FB8D-4AF1-9022-2211B79C92B5}" srcOrd="1" destOrd="0" presId="urn:microsoft.com/office/officeart/2005/8/layout/vList2"/>
    <dgm:cxn modelId="{BA231940-929F-448E-9E52-588F957755D2}" type="presParOf" srcId="{13119F3D-D4D6-4E97-90D4-950D36D074C6}" destId="{5FDDF20D-F8A0-488E-B7F0-F23C4F6771D7}"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8E9CA850-523D-45C1-8EB8-C67EB58D3D8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7A65AE29-2078-46F1-8FEC-2E4AFDA7F156}">
      <dgm:prSet/>
      <dgm:spPr/>
      <dgm:t>
        <a:bodyPr/>
        <a:lstStyle/>
        <a:p>
          <a:pPr rtl="0"/>
          <a:r>
            <a:rPr lang="en-US" dirty="0" smtClean="0"/>
            <a:t>9</a:t>
          </a:r>
          <a:r>
            <a:rPr lang="zh-CN" dirty="0" smtClean="0"/>
            <a:t>，</a:t>
          </a:r>
          <a:r>
            <a:rPr lang="en-US" dirty="0" smtClean="0"/>
            <a:t>《</a:t>
          </a:r>
          <a:r>
            <a:rPr lang="zh-CN" dirty="0" smtClean="0"/>
            <a:t>山东外语教学</a:t>
          </a:r>
          <a:r>
            <a:rPr lang="en-US" dirty="0" smtClean="0"/>
            <a:t>》</a:t>
          </a:r>
          <a:r>
            <a:rPr lang="zh-CN" dirty="0" smtClean="0"/>
            <a:t>（</a:t>
          </a:r>
          <a:r>
            <a:rPr lang="en-US" dirty="0" smtClean="0"/>
            <a:t>112</a:t>
          </a:r>
          <a:r>
            <a:rPr lang="zh-CN" dirty="0" smtClean="0"/>
            <a:t>页）：语言学研究、外语教学研究、文学与翻译、博士论坛、力作推荐、硕士文苑</a:t>
          </a:r>
          <a:endParaRPr lang="en-US" dirty="0"/>
        </a:p>
      </dgm:t>
    </dgm:pt>
    <dgm:pt modelId="{BF0D1CE8-7AE7-4E4C-B462-2710FDACACB3}" type="parTrans" cxnId="{083BB185-43E6-469A-B05F-82FB07C8AA95}">
      <dgm:prSet/>
      <dgm:spPr/>
      <dgm:t>
        <a:bodyPr/>
        <a:lstStyle/>
        <a:p>
          <a:endParaRPr lang="zh-CN" altLang="en-US"/>
        </a:p>
      </dgm:t>
    </dgm:pt>
    <dgm:pt modelId="{8B6990BC-5C60-4F15-B3E7-A10165FB670C}" type="sibTrans" cxnId="{083BB185-43E6-469A-B05F-82FB07C8AA95}">
      <dgm:prSet/>
      <dgm:spPr/>
      <dgm:t>
        <a:bodyPr/>
        <a:lstStyle/>
        <a:p>
          <a:endParaRPr lang="zh-CN" altLang="en-US"/>
        </a:p>
      </dgm:t>
    </dgm:pt>
    <dgm:pt modelId="{0EF561DA-60C8-4ACF-9C60-98E3D4126F28}">
      <dgm:prSet/>
      <dgm:spPr/>
      <dgm:t>
        <a:bodyPr/>
        <a:lstStyle/>
        <a:p>
          <a:pPr rtl="0"/>
          <a:r>
            <a:rPr lang="en-US" dirty="0" smtClean="0"/>
            <a:t>10</a:t>
          </a:r>
          <a:r>
            <a:rPr lang="zh-CN" dirty="0" smtClean="0"/>
            <a:t>，</a:t>
          </a:r>
          <a:r>
            <a:rPr lang="en-US" dirty="0" smtClean="0"/>
            <a:t>《</a:t>
          </a:r>
          <a:r>
            <a:rPr lang="zh-CN" dirty="0" smtClean="0"/>
            <a:t>当代外语研究</a:t>
          </a:r>
          <a:r>
            <a:rPr lang="en-US" dirty="0" smtClean="0"/>
            <a:t>》</a:t>
          </a:r>
          <a:r>
            <a:rPr lang="zh-CN" dirty="0" smtClean="0"/>
            <a:t>（</a:t>
          </a:r>
          <a:r>
            <a:rPr lang="en-US" dirty="0" smtClean="0"/>
            <a:t>78</a:t>
          </a:r>
          <a:r>
            <a:rPr lang="zh-CN" dirty="0" smtClean="0"/>
            <a:t>页）：大家治学，语言学研究，外语教学与研究，港台翻译研究专栏、文学理论与批评、会议综述，书评</a:t>
          </a:r>
          <a:endParaRPr lang="en-US" dirty="0"/>
        </a:p>
      </dgm:t>
    </dgm:pt>
    <dgm:pt modelId="{80F49E91-1DA7-4C44-9D62-E018DC252FE5}" type="parTrans" cxnId="{32D1D07F-CE26-43BB-810B-8BF9EE3E00B1}">
      <dgm:prSet/>
      <dgm:spPr/>
      <dgm:t>
        <a:bodyPr/>
        <a:lstStyle/>
        <a:p>
          <a:endParaRPr lang="zh-CN" altLang="en-US"/>
        </a:p>
      </dgm:t>
    </dgm:pt>
    <dgm:pt modelId="{0930F970-BADA-4611-8660-0FDF5C7B9CC3}" type="sibTrans" cxnId="{32D1D07F-CE26-43BB-810B-8BF9EE3E00B1}">
      <dgm:prSet/>
      <dgm:spPr/>
      <dgm:t>
        <a:bodyPr/>
        <a:lstStyle/>
        <a:p>
          <a:endParaRPr lang="zh-CN" altLang="en-US"/>
        </a:p>
      </dgm:t>
    </dgm:pt>
    <dgm:pt modelId="{38DAA099-84CE-4EB0-AD5F-0B8B2979E4AA}">
      <dgm:prSet/>
      <dgm:spPr/>
      <dgm:t>
        <a:bodyPr/>
        <a:lstStyle/>
        <a:p>
          <a:pPr rtl="0"/>
          <a:r>
            <a:rPr lang="en-US" dirty="0" smtClean="0"/>
            <a:t>11</a:t>
          </a:r>
          <a:r>
            <a:rPr lang="zh-CN" dirty="0" smtClean="0"/>
            <a:t>，</a:t>
          </a:r>
          <a:r>
            <a:rPr lang="en-US" dirty="0" smtClean="0"/>
            <a:t>《</a:t>
          </a:r>
          <a:r>
            <a:rPr lang="zh-CN" dirty="0" smtClean="0"/>
            <a:t>外语测试与教学</a:t>
          </a:r>
          <a:r>
            <a:rPr lang="en-US" dirty="0" smtClean="0"/>
            <a:t>》</a:t>
          </a:r>
          <a:r>
            <a:rPr lang="zh-CN" dirty="0" smtClean="0"/>
            <a:t>：“测试理论与实践”、“测试与教学”、“专家讲坛”、“信息与动态”、“书刊评介”等栏目</a:t>
          </a:r>
          <a:endParaRPr lang="en-US" dirty="0"/>
        </a:p>
      </dgm:t>
    </dgm:pt>
    <dgm:pt modelId="{2078B694-5579-4F54-B7F2-6E8BD0283DC9}" type="parTrans" cxnId="{7001B40D-E0DD-464A-9BF1-E986A57BF2C2}">
      <dgm:prSet/>
      <dgm:spPr/>
      <dgm:t>
        <a:bodyPr/>
        <a:lstStyle/>
        <a:p>
          <a:endParaRPr lang="zh-CN" altLang="en-US"/>
        </a:p>
      </dgm:t>
    </dgm:pt>
    <dgm:pt modelId="{E904D7F9-B314-4F48-8274-3754F634281A}" type="sibTrans" cxnId="{7001B40D-E0DD-464A-9BF1-E986A57BF2C2}">
      <dgm:prSet/>
      <dgm:spPr/>
      <dgm:t>
        <a:bodyPr/>
        <a:lstStyle/>
        <a:p>
          <a:endParaRPr lang="zh-CN" altLang="en-US"/>
        </a:p>
      </dgm:t>
    </dgm:pt>
    <dgm:pt modelId="{F2006CF5-5A9B-4578-BA42-FF83279B23AC}" type="pres">
      <dgm:prSet presAssocID="{8E9CA850-523D-45C1-8EB8-C67EB58D3D83}" presName="linear" presStyleCnt="0">
        <dgm:presLayoutVars>
          <dgm:animLvl val="lvl"/>
          <dgm:resizeHandles val="exact"/>
        </dgm:presLayoutVars>
      </dgm:prSet>
      <dgm:spPr/>
      <dgm:t>
        <a:bodyPr/>
        <a:lstStyle/>
        <a:p>
          <a:endParaRPr lang="zh-CN" altLang="en-US"/>
        </a:p>
      </dgm:t>
    </dgm:pt>
    <dgm:pt modelId="{D5D70F01-D30C-4019-992D-9CD62B643F33}" type="pres">
      <dgm:prSet presAssocID="{7A65AE29-2078-46F1-8FEC-2E4AFDA7F156}" presName="parentText" presStyleLbl="node1" presStyleIdx="0" presStyleCnt="3">
        <dgm:presLayoutVars>
          <dgm:chMax val="0"/>
          <dgm:bulletEnabled val="1"/>
        </dgm:presLayoutVars>
      </dgm:prSet>
      <dgm:spPr/>
      <dgm:t>
        <a:bodyPr/>
        <a:lstStyle/>
        <a:p>
          <a:endParaRPr lang="zh-CN" altLang="en-US"/>
        </a:p>
      </dgm:t>
    </dgm:pt>
    <dgm:pt modelId="{7CFF0664-C09B-4B16-8A2F-620A67C44A6D}" type="pres">
      <dgm:prSet presAssocID="{8B6990BC-5C60-4F15-B3E7-A10165FB670C}" presName="spacer" presStyleCnt="0"/>
      <dgm:spPr/>
    </dgm:pt>
    <dgm:pt modelId="{81D08922-B6D5-4332-A549-6BF738BDE757}" type="pres">
      <dgm:prSet presAssocID="{0EF561DA-60C8-4ACF-9C60-98E3D4126F28}" presName="parentText" presStyleLbl="node1" presStyleIdx="1" presStyleCnt="3">
        <dgm:presLayoutVars>
          <dgm:chMax val="0"/>
          <dgm:bulletEnabled val="1"/>
        </dgm:presLayoutVars>
      </dgm:prSet>
      <dgm:spPr/>
      <dgm:t>
        <a:bodyPr/>
        <a:lstStyle/>
        <a:p>
          <a:endParaRPr lang="zh-CN" altLang="en-US"/>
        </a:p>
      </dgm:t>
    </dgm:pt>
    <dgm:pt modelId="{B81A4595-0E46-48D0-9DB2-464CDCABD219}" type="pres">
      <dgm:prSet presAssocID="{0930F970-BADA-4611-8660-0FDF5C7B9CC3}" presName="spacer" presStyleCnt="0"/>
      <dgm:spPr/>
    </dgm:pt>
    <dgm:pt modelId="{CC3EF726-8926-459E-B02C-1E8344AD31CA}" type="pres">
      <dgm:prSet presAssocID="{38DAA099-84CE-4EB0-AD5F-0B8B2979E4AA}" presName="parentText" presStyleLbl="node1" presStyleIdx="2" presStyleCnt="3">
        <dgm:presLayoutVars>
          <dgm:chMax val="0"/>
          <dgm:bulletEnabled val="1"/>
        </dgm:presLayoutVars>
      </dgm:prSet>
      <dgm:spPr/>
      <dgm:t>
        <a:bodyPr/>
        <a:lstStyle/>
        <a:p>
          <a:endParaRPr lang="zh-CN" altLang="en-US"/>
        </a:p>
      </dgm:t>
    </dgm:pt>
  </dgm:ptLst>
  <dgm:cxnLst>
    <dgm:cxn modelId="{32D1D07F-CE26-43BB-810B-8BF9EE3E00B1}" srcId="{8E9CA850-523D-45C1-8EB8-C67EB58D3D83}" destId="{0EF561DA-60C8-4ACF-9C60-98E3D4126F28}" srcOrd="1" destOrd="0" parTransId="{80F49E91-1DA7-4C44-9D62-E018DC252FE5}" sibTransId="{0930F970-BADA-4611-8660-0FDF5C7B9CC3}"/>
    <dgm:cxn modelId="{083BB185-43E6-469A-B05F-82FB07C8AA95}" srcId="{8E9CA850-523D-45C1-8EB8-C67EB58D3D83}" destId="{7A65AE29-2078-46F1-8FEC-2E4AFDA7F156}" srcOrd="0" destOrd="0" parTransId="{BF0D1CE8-7AE7-4E4C-B462-2710FDACACB3}" sibTransId="{8B6990BC-5C60-4F15-B3E7-A10165FB670C}"/>
    <dgm:cxn modelId="{16F6C0D8-AF27-414D-AD1F-EF045CF114A2}" type="presOf" srcId="{38DAA099-84CE-4EB0-AD5F-0B8B2979E4AA}" destId="{CC3EF726-8926-459E-B02C-1E8344AD31CA}" srcOrd="0" destOrd="0" presId="urn:microsoft.com/office/officeart/2005/8/layout/vList2"/>
    <dgm:cxn modelId="{94463BE2-403C-4E45-B459-C749B6F6B965}" type="presOf" srcId="{7A65AE29-2078-46F1-8FEC-2E4AFDA7F156}" destId="{D5D70F01-D30C-4019-992D-9CD62B643F33}" srcOrd="0" destOrd="0" presId="urn:microsoft.com/office/officeart/2005/8/layout/vList2"/>
    <dgm:cxn modelId="{95CF9888-6E90-40FB-9C51-94A1C75D70A5}" type="presOf" srcId="{8E9CA850-523D-45C1-8EB8-C67EB58D3D83}" destId="{F2006CF5-5A9B-4578-BA42-FF83279B23AC}" srcOrd="0" destOrd="0" presId="urn:microsoft.com/office/officeart/2005/8/layout/vList2"/>
    <dgm:cxn modelId="{3B092D31-2DC9-4713-AEBB-136C5DD97AE7}" type="presOf" srcId="{0EF561DA-60C8-4ACF-9C60-98E3D4126F28}" destId="{81D08922-B6D5-4332-A549-6BF738BDE757}" srcOrd="0" destOrd="0" presId="urn:microsoft.com/office/officeart/2005/8/layout/vList2"/>
    <dgm:cxn modelId="{7001B40D-E0DD-464A-9BF1-E986A57BF2C2}" srcId="{8E9CA850-523D-45C1-8EB8-C67EB58D3D83}" destId="{38DAA099-84CE-4EB0-AD5F-0B8B2979E4AA}" srcOrd="2" destOrd="0" parTransId="{2078B694-5579-4F54-B7F2-6E8BD0283DC9}" sibTransId="{E904D7F9-B314-4F48-8274-3754F634281A}"/>
    <dgm:cxn modelId="{02CCB9CE-3481-4C46-8783-3B19D8278A89}" type="presParOf" srcId="{F2006CF5-5A9B-4578-BA42-FF83279B23AC}" destId="{D5D70F01-D30C-4019-992D-9CD62B643F33}" srcOrd="0" destOrd="0" presId="urn:microsoft.com/office/officeart/2005/8/layout/vList2"/>
    <dgm:cxn modelId="{7FEDB757-3D8A-4C5B-B8A4-D6D0572B2EB0}" type="presParOf" srcId="{F2006CF5-5A9B-4578-BA42-FF83279B23AC}" destId="{7CFF0664-C09B-4B16-8A2F-620A67C44A6D}" srcOrd="1" destOrd="0" presId="urn:microsoft.com/office/officeart/2005/8/layout/vList2"/>
    <dgm:cxn modelId="{03EECF4E-59AC-47B2-ACC8-B5FD8908D0B7}" type="presParOf" srcId="{F2006CF5-5A9B-4578-BA42-FF83279B23AC}" destId="{81D08922-B6D5-4332-A549-6BF738BDE757}" srcOrd="2" destOrd="0" presId="urn:microsoft.com/office/officeart/2005/8/layout/vList2"/>
    <dgm:cxn modelId="{56B75FD4-5A27-4EE9-8236-A6D6F9397BDA}" type="presParOf" srcId="{F2006CF5-5A9B-4578-BA42-FF83279B23AC}" destId="{B81A4595-0E46-48D0-9DB2-464CDCABD219}" srcOrd="3" destOrd="0" presId="urn:microsoft.com/office/officeart/2005/8/layout/vList2"/>
    <dgm:cxn modelId="{5BB58FAD-79A7-43C1-B13F-664288DC39A2}" type="presParOf" srcId="{F2006CF5-5A9B-4578-BA42-FF83279B23AC}" destId="{CC3EF726-8926-459E-B02C-1E8344AD31CA}"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DB5A5047-F9D5-49F3-AC5D-2B5E9B29A6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D7817604-0506-4CFB-A085-B49C748DFEC1}">
      <dgm:prSet/>
      <dgm:spPr/>
      <dgm:t>
        <a:bodyPr/>
        <a:lstStyle/>
        <a:p>
          <a:pPr rtl="0"/>
          <a:r>
            <a:rPr lang="zh-CN" dirty="0" smtClean="0"/>
            <a:t>刊物各有侧重，有的放矢</a:t>
          </a:r>
          <a:endParaRPr lang="en-US" dirty="0"/>
        </a:p>
      </dgm:t>
    </dgm:pt>
    <dgm:pt modelId="{6513B045-D5E6-45BA-B3CD-CCAC38BA2B94}" type="parTrans" cxnId="{50CCD4E3-BC99-4F03-831F-729B03A3DD20}">
      <dgm:prSet/>
      <dgm:spPr/>
      <dgm:t>
        <a:bodyPr/>
        <a:lstStyle/>
        <a:p>
          <a:endParaRPr lang="zh-CN" altLang="en-US"/>
        </a:p>
      </dgm:t>
    </dgm:pt>
    <dgm:pt modelId="{5CAE8510-E32F-454C-96BD-9A00EFA58040}" type="sibTrans" cxnId="{50CCD4E3-BC99-4F03-831F-729B03A3DD20}">
      <dgm:prSet/>
      <dgm:spPr/>
      <dgm:t>
        <a:bodyPr/>
        <a:lstStyle/>
        <a:p>
          <a:endParaRPr lang="zh-CN" altLang="en-US"/>
        </a:p>
      </dgm:t>
    </dgm:pt>
    <dgm:pt modelId="{99324B15-8ACD-4B06-B3E7-1AB1D95DED98}">
      <dgm:prSet/>
      <dgm:spPr/>
      <dgm:t>
        <a:bodyPr/>
        <a:lstStyle/>
        <a:p>
          <a:pPr rtl="0"/>
          <a:r>
            <a:rPr lang="en-US" b="1" dirty="0" smtClean="0"/>
            <a:t>--</a:t>
          </a:r>
          <a:r>
            <a:rPr lang="zh-CN" b="1" dirty="0" smtClean="0"/>
            <a:t>实证研究（如</a:t>
          </a:r>
          <a:r>
            <a:rPr lang="en-US" b="1" dirty="0" smtClean="0"/>
            <a:t>《</a:t>
          </a:r>
          <a:r>
            <a:rPr lang="zh-CN" b="1" dirty="0" smtClean="0"/>
            <a:t>外语教学与研究</a:t>
          </a:r>
          <a:r>
            <a:rPr lang="en-US" b="1" dirty="0" smtClean="0"/>
            <a:t>》</a:t>
          </a:r>
          <a:r>
            <a:rPr lang="zh-CN" b="1" dirty="0" smtClean="0"/>
            <a:t>、</a:t>
          </a:r>
          <a:r>
            <a:rPr lang="en-US" b="1" dirty="0" smtClean="0"/>
            <a:t>《</a:t>
          </a:r>
          <a:r>
            <a:rPr lang="zh-CN" b="1" dirty="0" smtClean="0"/>
            <a:t>现代外语</a:t>
          </a:r>
          <a:r>
            <a:rPr lang="en-US" b="1" dirty="0" smtClean="0"/>
            <a:t>》</a:t>
          </a:r>
          <a:r>
            <a:rPr lang="zh-CN" b="1" dirty="0" smtClean="0"/>
            <a:t>）</a:t>
          </a:r>
          <a:endParaRPr lang="en-US" b="1" dirty="0"/>
        </a:p>
      </dgm:t>
    </dgm:pt>
    <dgm:pt modelId="{CDCBE27D-3433-4603-B8A7-B207D1FA0D7E}" type="parTrans" cxnId="{E1842F7A-2F03-4112-8006-03D1530861B2}">
      <dgm:prSet/>
      <dgm:spPr/>
      <dgm:t>
        <a:bodyPr/>
        <a:lstStyle/>
        <a:p>
          <a:endParaRPr lang="zh-CN" altLang="en-US"/>
        </a:p>
      </dgm:t>
    </dgm:pt>
    <dgm:pt modelId="{850766A3-0CC6-4A27-BF62-1A2894BAD718}" type="sibTrans" cxnId="{E1842F7A-2F03-4112-8006-03D1530861B2}">
      <dgm:prSet/>
      <dgm:spPr/>
      <dgm:t>
        <a:bodyPr/>
        <a:lstStyle/>
        <a:p>
          <a:endParaRPr lang="zh-CN" altLang="en-US"/>
        </a:p>
      </dgm:t>
    </dgm:pt>
    <dgm:pt modelId="{EE7E2D62-6DED-4FD3-B95F-199540512F5B}">
      <dgm:prSet/>
      <dgm:spPr/>
      <dgm:t>
        <a:bodyPr/>
        <a:lstStyle/>
        <a:p>
          <a:pPr rtl="0"/>
          <a:r>
            <a:rPr lang="en-US" b="1" dirty="0" smtClean="0"/>
            <a:t>--</a:t>
          </a:r>
          <a:r>
            <a:rPr lang="zh-CN" b="1" dirty="0" smtClean="0"/>
            <a:t>外语教学理论与实践（如</a:t>
          </a:r>
          <a:r>
            <a:rPr lang="en-US" b="1" dirty="0" smtClean="0"/>
            <a:t>《</a:t>
          </a:r>
          <a:r>
            <a:rPr lang="zh-CN" b="1" dirty="0" smtClean="0"/>
            <a:t>外语界</a:t>
          </a:r>
          <a:r>
            <a:rPr lang="en-US" b="1" dirty="0" smtClean="0"/>
            <a:t>》</a:t>
          </a:r>
          <a:r>
            <a:rPr lang="zh-CN" b="1" dirty="0" smtClean="0"/>
            <a:t>、</a:t>
          </a:r>
          <a:r>
            <a:rPr lang="en-US" altLang="zh-CN" b="1" dirty="0" smtClean="0"/>
            <a:t>《</a:t>
          </a:r>
          <a:r>
            <a:rPr lang="zh-CN" altLang="en-US" b="1" dirty="0" smtClean="0"/>
            <a:t>中国外语</a:t>
          </a:r>
          <a:r>
            <a:rPr lang="en-US" altLang="zh-CN" b="1" dirty="0" smtClean="0"/>
            <a:t>》</a:t>
          </a:r>
          <a:r>
            <a:rPr lang="en-US" b="1" dirty="0" smtClean="0"/>
            <a:t>《</a:t>
          </a:r>
          <a:r>
            <a:rPr lang="zh-CN" b="1" dirty="0" smtClean="0"/>
            <a:t>外语测试与教学</a:t>
          </a:r>
          <a:r>
            <a:rPr lang="en-US" b="1" dirty="0" smtClean="0"/>
            <a:t>》</a:t>
          </a:r>
          <a:r>
            <a:rPr lang="zh-CN" b="1" dirty="0" smtClean="0"/>
            <a:t>）</a:t>
          </a:r>
          <a:endParaRPr lang="en-US" b="1" dirty="0"/>
        </a:p>
      </dgm:t>
    </dgm:pt>
    <dgm:pt modelId="{BDC82243-0480-4F74-895A-6D115A4E405D}" type="parTrans" cxnId="{C118385E-4621-4119-B5A2-5F54E3907491}">
      <dgm:prSet/>
      <dgm:spPr/>
      <dgm:t>
        <a:bodyPr/>
        <a:lstStyle/>
        <a:p>
          <a:endParaRPr lang="zh-CN" altLang="en-US"/>
        </a:p>
      </dgm:t>
    </dgm:pt>
    <dgm:pt modelId="{3896BF12-0BF2-4AF1-932F-9ACCDAAAC562}" type="sibTrans" cxnId="{C118385E-4621-4119-B5A2-5F54E3907491}">
      <dgm:prSet/>
      <dgm:spPr/>
      <dgm:t>
        <a:bodyPr/>
        <a:lstStyle/>
        <a:p>
          <a:endParaRPr lang="zh-CN" altLang="en-US"/>
        </a:p>
      </dgm:t>
    </dgm:pt>
    <dgm:pt modelId="{B27CE4E4-1DB3-4871-82FE-599261A170D6}">
      <dgm:prSet/>
      <dgm:spPr/>
      <dgm:t>
        <a:bodyPr/>
        <a:lstStyle/>
        <a:p>
          <a:pPr rtl="0"/>
          <a:r>
            <a:rPr lang="en-US" b="1" dirty="0" smtClean="0"/>
            <a:t>--</a:t>
          </a:r>
          <a:r>
            <a:rPr lang="zh-CN" b="1" dirty="0" smtClean="0"/>
            <a:t>语言哲学（如</a:t>
          </a:r>
          <a:r>
            <a:rPr lang="en-US" b="1" dirty="0" smtClean="0"/>
            <a:t>《</a:t>
          </a:r>
          <a:r>
            <a:rPr lang="zh-CN" b="1" dirty="0" smtClean="0"/>
            <a:t>外语学刊</a:t>
          </a:r>
          <a:r>
            <a:rPr lang="en-US" b="1" dirty="0" smtClean="0"/>
            <a:t>》</a:t>
          </a:r>
          <a:r>
            <a:rPr lang="zh-CN" b="1" dirty="0" smtClean="0"/>
            <a:t>）</a:t>
          </a:r>
          <a:endParaRPr lang="en-US" b="1" dirty="0"/>
        </a:p>
      </dgm:t>
    </dgm:pt>
    <dgm:pt modelId="{53E3FCDA-AAA9-41D4-867F-5594F8FC77FD}" type="parTrans" cxnId="{4BC48847-AF90-4CC6-8359-1C4F045A2C73}">
      <dgm:prSet/>
      <dgm:spPr/>
      <dgm:t>
        <a:bodyPr/>
        <a:lstStyle/>
        <a:p>
          <a:endParaRPr lang="zh-CN" altLang="en-US"/>
        </a:p>
      </dgm:t>
    </dgm:pt>
    <dgm:pt modelId="{52E983C6-33B3-4971-A2F9-39C605797AE5}" type="sibTrans" cxnId="{4BC48847-AF90-4CC6-8359-1C4F045A2C73}">
      <dgm:prSet/>
      <dgm:spPr/>
      <dgm:t>
        <a:bodyPr/>
        <a:lstStyle/>
        <a:p>
          <a:endParaRPr lang="zh-CN" altLang="en-US"/>
        </a:p>
      </dgm:t>
    </dgm:pt>
    <dgm:pt modelId="{AB2B5DDA-7A92-4F03-91A5-217613F2D9B6}">
      <dgm:prSet/>
      <dgm:spPr/>
      <dgm:t>
        <a:bodyPr/>
        <a:lstStyle/>
        <a:p>
          <a:pPr rtl="0"/>
          <a:r>
            <a:rPr lang="en-US" b="1" dirty="0" smtClean="0"/>
            <a:t>--</a:t>
          </a:r>
          <a:r>
            <a:rPr lang="zh-CN" b="1" dirty="0" smtClean="0"/>
            <a:t>语言、文学、翻译（如</a:t>
          </a:r>
          <a:r>
            <a:rPr lang="en-US" b="1" dirty="0" smtClean="0"/>
            <a:t>《</a:t>
          </a:r>
          <a:r>
            <a:rPr lang="zh-CN" b="1" dirty="0" smtClean="0"/>
            <a:t>外国语</a:t>
          </a:r>
          <a:r>
            <a:rPr lang="en-US" b="1" dirty="0" smtClean="0"/>
            <a:t>》</a:t>
          </a:r>
          <a:r>
            <a:rPr lang="zh-CN" b="1" dirty="0" smtClean="0"/>
            <a:t>）</a:t>
          </a:r>
          <a:endParaRPr lang="en-US" b="1" dirty="0"/>
        </a:p>
      </dgm:t>
    </dgm:pt>
    <dgm:pt modelId="{07A14355-2C17-4D56-91A3-68A7CADC6813}" type="parTrans" cxnId="{E33CCD15-709A-40DB-A06A-78472120BE38}">
      <dgm:prSet/>
      <dgm:spPr/>
      <dgm:t>
        <a:bodyPr/>
        <a:lstStyle/>
        <a:p>
          <a:endParaRPr lang="zh-CN" altLang="en-US"/>
        </a:p>
      </dgm:t>
    </dgm:pt>
    <dgm:pt modelId="{5A51F4FF-6462-47B4-A44D-A805402213C6}" type="sibTrans" cxnId="{E33CCD15-709A-40DB-A06A-78472120BE38}">
      <dgm:prSet/>
      <dgm:spPr/>
      <dgm:t>
        <a:bodyPr/>
        <a:lstStyle/>
        <a:p>
          <a:endParaRPr lang="zh-CN" altLang="en-US"/>
        </a:p>
      </dgm:t>
    </dgm:pt>
    <dgm:pt modelId="{055B4F77-5B81-4A49-A501-9B4D615E6DD4}">
      <dgm:prSet/>
      <dgm:spPr/>
      <dgm:t>
        <a:bodyPr/>
        <a:lstStyle/>
        <a:p>
          <a:pPr rtl="0"/>
          <a:r>
            <a:rPr lang="en-US" b="1" dirty="0" smtClean="0"/>
            <a:t>--</a:t>
          </a:r>
          <a:r>
            <a:rPr lang="zh-CN" b="1" dirty="0" smtClean="0"/>
            <a:t>现代教育技术与教学（</a:t>
          </a:r>
          <a:r>
            <a:rPr lang="en-US" b="1" dirty="0" smtClean="0"/>
            <a:t>《</a:t>
          </a:r>
          <a:r>
            <a:rPr lang="zh-CN" b="1" dirty="0" smtClean="0"/>
            <a:t>外语电化教学</a:t>
          </a:r>
          <a:r>
            <a:rPr lang="en-US" b="1" dirty="0" smtClean="0"/>
            <a:t>》</a:t>
          </a:r>
          <a:r>
            <a:rPr lang="zh-CN" b="1" dirty="0" smtClean="0"/>
            <a:t>）</a:t>
          </a:r>
          <a:endParaRPr lang="en-US" b="1" dirty="0"/>
        </a:p>
      </dgm:t>
    </dgm:pt>
    <dgm:pt modelId="{4E58A975-BABD-4175-8A79-CE0B2CC1CEC6}" type="parTrans" cxnId="{5C9B2D11-25FE-4472-9245-834B465F4A6D}">
      <dgm:prSet/>
      <dgm:spPr/>
      <dgm:t>
        <a:bodyPr/>
        <a:lstStyle/>
        <a:p>
          <a:endParaRPr lang="zh-CN" altLang="en-US"/>
        </a:p>
      </dgm:t>
    </dgm:pt>
    <dgm:pt modelId="{5FB2EE7C-EB40-4320-82BE-0F3FF91BFF88}" type="sibTrans" cxnId="{5C9B2D11-25FE-4472-9245-834B465F4A6D}">
      <dgm:prSet/>
      <dgm:spPr/>
      <dgm:t>
        <a:bodyPr/>
        <a:lstStyle/>
        <a:p>
          <a:endParaRPr lang="zh-CN" altLang="en-US"/>
        </a:p>
      </dgm:t>
    </dgm:pt>
    <dgm:pt modelId="{F87CAF18-3C0F-4581-B653-BDFBFC7D6F39}">
      <dgm:prSet/>
      <dgm:spPr/>
      <dgm:t>
        <a:bodyPr/>
        <a:lstStyle/>
        <a:p>
          <a:pPr rtl="0"/>
          <a:r>
            <a:rPr lang="zh-CN" b="1" dirty="0" smtClean="0"/>
            <a:t>建议：查阅各期刊的投稿要求和规范</a:t>
          </a:r>
          <a:endParaRPr lang="en-US" b="1" dirty="0"/>
        </a:p>
      </dgm:t>
    </dgm:pt>
    <dgm:pt modelId="{4F010309-1BF6-4F5C-841A-B2C73289DFD4}" type="parTrans" cxnId="{B3A3F17C-9855-4D32-AF2B-EA942F4E9049}">
      <dgm:prSet/>
      <dgm:spPr/>
      <dgm:t>
        <a:bodyPr/>
        <a:lstStyle/>
        <a:p>
          <a:endParaRPr lang="zh-CN" altLang="en-US"/>
        </a:p>
      </dgm:t>
    </dgm:pt>
    <dgm:pt modelId="{A29C634B-28AC-4D4F-A95C-309CAC48FF36}" type="sibTrans" cxnId="{B3A3F17C-9855-4D32-AF2B-EA942F4E9049}">
      <dgm:prSet/>
      <dgm:spPr/>
      <dgm:t>
        <a:bodyPr/>
        <a:lstStyle/>
        <a:p>
          <a:endParaRPr lang="zh-CN" altLang="en-US"/>
        </a:p>
      </dgm:t>
    </dgm:pt>
    <dgm:pt modelId="{C788F05E-D417-4A77-ABEF-5C67A610F024}" type="pres">
      <dgm:prSet presAssocID="{DB5A5047-F9D5-49F3-AC5D-2B5E9B29A676}" presName="linear" presStyleCnt="0">
        <dgm:presLayoutVars>
          <dgm:animLvl val="lvl"/>
          <dgm:resizeHandles val="exact"/>
        </dgm:presLayoutVars>
      </dgm:prSet>
      <dgm:spPr/>
      <dgm:t>
        <a:bodyPr/>
        <a:lstStyle/>
        <a:p>
          <a:endParaRPr lang="zh-CN" altLang="en-US"/>
        </a:p>
      </dgm:t>
    </dgm:pt>
    <dgm:pt modelId="{9593E446-EC51-401E-9E23-C3022A367572}" type="pres">
      <dgm:prSet presAssocID="{D7817604-0506-4CFB-A085-B49C748DFEC1}" presName="parentText" presStyleLbl="node1" presStyleIdx="0" presStyleCnt="7">
        <dgm:presLayoutVars>
          <dgm:chMax val="0"/>
          <dgm:bulletEnabled val="1"/>
        </dgm:presLayoutVars>
      </dgm:prSet>
      <dgm:spPr/>
      <dgm:t>
        <a:bodyPr/>
        <a:lstStyle/>
        <a:p>
          <a:endParaRPr lang="zh-CN" altLang="en-US"/>
        </a:p>
      </dgm:t>
    </dgm:pt>
    <dgm:pt modelId="{062D3BD9-21A1-4BF9-A0E5-15EC607090B4}" type="pres">
      <dgm:prSet presAssocID="{5CAE8510-E32F-454C-96BD-9A00EFA58040}" presName="spacer" presStyleCnt="0"/>
      <dgm:spPr/>
    </dgm:pt>
    <dgm:pt modelId="{31DC2462-1A08-480D-A145-08CC64A21006}" type="pres">
      <dgm:prSet presAssocID="{99324B15-8ACD-4B06-B3E7-1AB1D95DED98}" presName="parentText" presStyleLbl="node1" presStyleIdx="1" presStyleCnt="7">
        <dgm:presLayoutVars>
          <dgm:chMax val="0"/>
          <dgm:bulletEnabled val="1"/>
        </dgm:presLayoutVars>
      </dgm:prSet>
      <dgm:spPr/>
      <dgm:t>
        <a:bodyPr/>
        <a:lstStyle/>
        <a:p>
          <a:endParaRPr lang="zh-CN" altLang="en-US"/>
        </a:p>
      </dgm:t>
    </dgm:pt>
    <dgm:pt modelId="{C4038A15-F630-43AD-BC3D-62891C083C80}" type="pres">
      <dgm:prSet presAssocID="{850766A3-0CC6-4A27-BF62-1A2894BAD718}" presName="spacer" presStyleCnt="0"/>
      <dgm:spPr/>
    </dgm:pt>
    <dgm:pt modelId="{83D12E88-D2CD-4ED9-8983-434C0AD4D515}" type="pres">
      <dgm:prSet presAssocID="{EE7E2D62-6DED-4FD3-B95F-199540512F5B}" presName="parentText" presStyleLbl="node1" presStyleIdx="2" presStyleCnt="7">
        <dgm:presLayoutVars>
          <dgm:chMax val="0"/>
          <dgm:bulletEnabled val="1"/>
        </dgm:presLayoutVars>
      </dgm:prSet>
      <dgm:spPr/>
      <dgm:t>
        <a:bodyPr/>
        <a:lstStyle/>
        <a:p>
          <a:endParaRPr lang="zh-CN" altLang="en-US"/>
        </a:p>
      </dgm:t>
    </dgm:pt>
    <dgm:pt modelId="{519217CD-B371-4FD6-941C-9FBA04A6576F}" type="pres">
      <dgm:prSet presAssocID="{3896BF12-0BF2-4AF1-932F-9ACCDAAAC562}" presName="spacer" presStyleCnt="0"/>
      <dgm:spPr/>
    </dgm:pt>
    <dgm:pt modelId="{78984CE6-53AB-4F02-A6FA-B00B92CEAC64}" type="pres">
      <dgm:prSet presAssocID="{B27CE4E4-1DB3-4871-82FE-599261A170D6}" presName="parentText" presStyleLbl="node1" presStyleIdx="3" presStyleCnt="7">
        <dgm:presLayoutVars>
          <dgm:chMax val="0"/>
          <dgm:bulletEnabled val="1"/>
        </dgm:presLayoutVars>
      </dgm:prSet>
      <dgm:spPr/>
      <dgm:t>
        <a:bodyPr/>
        <a:lstStyle/>
        <a:p>
          <a:endParaRPr lang="zh-CN" altLang="en-US"/>
        </a:p>
      </dgm:t>
    </dgm:pt>
    <dgm:pt modelId="{E46FE5B6-6942-43C8-B6F7-42D81EC45532}" type="pres">
      <dgm:prSet presAssocID="{52E983C6-33B3-4971-A2F9-39C605797AE5}" presName="spacer" presStyleCnt="0"/>
      <dgm:spPr/>
    </dgm:pt>
    <dgm:pt modelId="{80C159C4-0FEE-4DC6-BE75-E32F8ABFA63A}" type="pres">
      <dgm:prSet presAssocID="{AB2B5DDA-7A92-4F03-91A5-217613F2D9B6}" presName="parentText" presStyleLbl="node1" presStyleIdx="4" presStyleCnt="7">
        <dgm:presLayoutVars>
          <dgm:chMax val="0"/>
          <dgm:bulletEnabled val="1"/>
        </dgm:presLayoutVars>
      </dgm:prSet>
      <dgm:spPr/>
      <dgm:t>
        <a:bodyPr/>
        <a:lstStyle/>
        <a:p>
          <a:endParaRPr lang="zh-CN" altLang="en-US"/>
        </a:p>
      </dgm:t>
    </dgm:pt>
    <dgm:pt modelId="{344F1276-64CB-4E0B-8DE1-ABA49E723EC3}" type="pres">
      <dgm:prSet presAssocID="{5A51F4FF-6462-47B4-A44D-A805402213C6}" presName="spacer" presStyleCnt="0"/>
      <dgm:spPr/>
    </dgm:pt>
    <dgm:pt modelId="{FF60F223-469A-406A-B2D8-01DDFADED114}" type="pres">
      <dgm:prSet presAssocID="{055B4F77-5B81-4A49-A501-9B4D615E6DD4}" presName="parentText" presStyleLbl="node1" presStyleIdx="5" presStyleCnt="7">
        <dgm:presLayoutVars>
          <dgm:chMax val="0"/>
          <dgm:bulletEnabled val="1"/>
        </dgm:presLayoutVars>
      </dgm:prSet>
      <dgm:spPr/>
      <dgm:t>
        <a:bodyPr/>
        <a:lstStyle/>
        <a:p>
          <a:endParaRPr lang="zh-CN" altLang="en-US"/>
        </a:p>
      </dgm:t>
    </dgm:pt>
    <dgm:pt modelId="{F69353ED-324F-4604-8EF7-37B3D4969F32}" type="pres">
      <dgm:prSet presAssocID="{5FB2EE7C-EB40-4320-82BE-0F3FF91BFF88}" presName="spacer" presStyleCnt="0"/>
      <dgm:spPr/>
    </dgm:pt>
    <dgm:pt modelId="{F46F9EA6-981E-45CA-8691-DA61DFA3A91B}" type="pres">
      <dgm:prSet presAssocID="{F87CAF18-3C0F-4581-B653-BDFBFC7D6F39}" presName="parentText" presStyleLbl="node1" presStyleIdx="6" presStyleCnt="7">
        <dgm:presLayoutVars>
          <dgm:chMax val="0"/>
          <dgm:bulletEnabled val="1"/>
        </dgm:presLayoutVars>
      </dgm:prSet>
      <dgm:spPr/>
      <dgm:t>
        <a:bodyPr/>
        <a:lstStyle/>
        <a:p>
          <a:endParaRPr lang="zh-CN" altLang="en-US"/>
        </a:p>
      </dgm:t>
    </dgm:pt>
  </dgm:ptLst>
  <dgm:cxnLst>
    <dgm:cxn modelId="{02AD0FE6-F72E-426D-AF0F-445853898CC8}" type="presOf" srcId="{055B4F77-5B81-4A49-A501-9B4D615E6DD4}" destId="{FF60F223-469A-406A-B2D8-01DDFADED114}" srcOrd="0" destOrd="0" presId="urn:microsoft.com/office/officeart/2005/8/layout/vList2"/>
    <dgm:cxn modelId="{438FD39E-C76F-4FE3-B5F0-903B7E6FB74B}" type="presOf" srcId="{F87CAF18-3C0F-4581-B653-BDFBFC7D6F39}" destId="{F46F9EA6-981E-45CA-8691-DA61DFA3A91B}" srcOrd="0" destOrd="0" presId="urn:microsoft.com/office/officeart/2005/8/layout/vList2"/>
    <dgm:cxn modelId="{51FACD93-437C-4A6E-B0EA-292846EE63BE}" type="presOf" srcId="{EE7E2D62-6DED-4FD3-B95F-199540512F5B}" destId="{83D12E88-D2CD-4ED9-8983-434C0AD4D515}" srcOrd="0" destOrd="0" presId="urn:microsoft.com/office/officeart/2005/8/layout/vList2"/>
    <dgm:cxn modelId="{AD2C1E86-8876-4865-AE92-4863FB9C62AA}" type="presOf" srcId="{AB2B5DDA-7A92-4F03-91A5-217613F2D9B6}" destId="{80C159C4-0FEE-4DC6-BE75-E32F8ABFA63A}" srcOrd="0" destOrd="0" presId="urn:microsoft.com/office/officeart/2005/8/layout/vList2"/>
    <dgm:cxn modelId="{C9F59D13-6919-469C-B383-940B803DA8B9}" type="presOf" srcId="{DB5A5047-F9D5-49F3-AC5D-2B5E9B29A676}" destId="{C788F05E-D417-4A77-ABEF-5C67A610F024}" srcOrd="0" destOrd="0" presId="urn:microsoft.com/office/officeart/2005/8/layout/vList2"/>
    <dgm:cxn modelId="{E1842F7A-2F03-4112-8006-03D1530861B2}" srcId="{DB5A5047-F9D5-49F3-AC5D-2B5E9B29A676}" destId="{99324B15-8ACD-4B06-B3E7-1AB1D95DED98}" srcOrd="1" destOrd="0" parTransId="{CDCBE27D-3433-4603-B8A7-B207D1FA0D7E}" sibTransId="{850766A3-0CC6-4A27-BF62-1A2894BAD718}"/>
    <dgm:cxn modelId="{38B3E81B-C284-4333-B37D-DC7A93584CC4}" type="presOf" srcId="{99324B15-8ACD-4B06-B3E7-1AB1D95DED98}" destId="{31DC2462-1A08-480D-A145-08CC64A21006}" srcOrd="0" destOrd="0" presId="urn:microsoft.com/office/officeart/2005/8/layout/vList2"/>
    <dgm:cxn modelId="{50CCD4E3-BC99-4F03-831F-729B03A3DD20}" srcId="{DB5A5047-F9D5-49F3-AC5D-2B5E9B29A676}" destId="{D7817604-0506-4CFB-A085-B49C748DFEC1}" srcOrd="0" destOrd="0" parTransId="{6513B045-D5E6-45BA-B3CD-CCAC38BA2B94}" sibTransId="{5CAE8510-E32F-454C-96BD-9A00EFA58040}"/>
    <dgm:cxn modelId="{5C9B2D11-25FE-4472-9245-834B465F4A6D}" srcId="{DB5A5047-F9D5-49F3-AC5D-2B5E9B29A676}" destId="{055B4F77-5B81-4A49-A501-9B4D615E6DD4}" srcOrd="5" destOrd="0" parTransId="{4E58A975-BABD-4175-8A79-CE0B2CC1CEC6}" sibTransId="{5FB2EE7C-EB40-4320-82BE-0F3FF91BFF88}"/>
    <dgm:cxn modelId="{C118385E-4621-4119-B5A2-5F54E3907491}" srcId="{DB5A5047-F9D5-49F3-AC5D-2B5E9B29A676}" destId="{EE7E2D62-6DED-4FD3-B95F-199540512F5B}" srcOrd="2" destOrd="0" parTransId="{BDC82243-0480-4F74-895A-6D115A4E405D}" sibTransId="{3896BF12-0BF2-4AF1-932F-9ACCDAAAC562}"/>
    <dgm:cxn modelId="{4BC48847-AF90-4CC6-8359-1C4F045A2C73}" srcId="{DB5A5047-F9D5-49F3-AC5D-2B5E9B29A676}" destId="{B27CE4E4-1DB3-4871-82FE-599261A170D6}" srcOrd="3" destOrd="0" parTransId="{53E3FCDA-AAA9-41D4-867F-5594F8FC77FD}" sibTransId="{52E983C6-33B3-4971-A2F9-39C605797AE5}"/>
    <dgm:cxn modelId="{13D5C927-E3EF-45A7-BABC-AB7E5AAD0A49}" type="presOf" srcId="{D7817604-0506-4CFB-A085-B49C748DFEC1}" destId="{9593E446-EC51-401E-9E23-C3022A367572}" srcOrd="0" destOrd="0" presId="urn:microsoft.com/office/officeart/2005/8/layout/vList2"/>
    <dgm:cxn modelId="{E33CCD15-709A-40DB-A06A-78472120BE38}" srcId="{DB5A5047-F9D5-49F3-AC5D-2B5E9B29A676}" destId="{AB2B5DDA-7A92-4F03-91A5-217613F2D9B6}" srcOrd="4" destOrd="0" parTransId="{07A14355-2C17-4D56-91A3-68A7CADC6813}" sibTransId="{5A51F4FF-6462-47B4-A44D-A805402213C6}"/>
    <dgm:cxn modelId="{58F7297C-429D-4DC6-A04F-D8D43653FB4D}" type="presOf" srcId="{B27CE4E4-1DB3-4871-82FE-599261A170D6}" destId="{78984CE6-53AB-4F02-A6FA-B00B92CEAC64}" srcOrd="0" destOrd="0" presId="urn:microsoft.com/office/officeart/2005/8/layout/vList2"/>
    <dgm:cxn modelId="{B3A3F17C-9855-4D32-AF2B-EA942F4E9049}" srcId="{DB5A5047-F9D5-49F3-AC5D-2B5E9B29A676}" destId="{F87CAF18-3C0F-4581-B653-BDFBFC7D6F39}" srcOrd="6" destOrd="0" parTransId="{4F010309-1BF6-4F5C-841A-B2C73289DFD4}" sibTransId="{A29C634B-28AC-4D4F-A95C-309CAC48FF36}"/>
    <dgm:cxn modelId="{046C76F0-23DF-494A-8ABF-1D122AA8A24E}" type="presParOf" srcId="{C788F05E-D417-4A77-ABEF-5C67A610F024}" destId="{9593E446-EC51-401E-9E23-C3022A367572}" srcOrd="0" destOrd="0" presId="urn:microsoft.com/office/officeart/2005/8/layout/vList2"/>
    <dgm:cxn modelId="{0AF547C2-005C-4ABC-9D9E-90801AF68EA8}" type="presParOf" srcId="{C788F05E-D417-4A77-ABEF-5C67A610F024}" destId="{062D3BD9-21A1-4BF9-A0E5-15EC607090B4}" srcOrd="1" destOrd="0" presId="urn:microsoft.com/office/officeart/2005/8/layout/vList2"/>
    <dgm:cxn modelId="{1C9FE84D-978C-4676-A13F-00EFD1BDBA3F}" type="presParOf" srcId="{C788F05E-D417-4A77-ABEF-5C67A610F024}" destId="{31DC2462-1A08-480D-A145-08CC64A21006}" srcOrd="2" destOrd="0" presId="urn:microsoft.com/office/officeart/2005/8/layout/vList2"/>
    <dgm:cxn modelId="{44C660D8-960E-49D8-A8FB-B4C5F9273D21}" type="presParOf" srcId="{C788F05E-D417-4A77-ABEF-5C67A610F024}" destId="{C4038A15-F630-43AD-BC3D-62891C083C80}" srcOrd="3" destOrd="0" presId="urn:microsoft.com/office/officeart/2005/8/layout/vList2"/>
    <dgm:cxn modelId="{84CD4788-B367-4006-A255-7700A83E3A4E}" type="presParOf" srcId="{C788F05E-D417-4A77-ABEF-5C67A610F024}" destId="{83D12E88-D2CD-4ED9-8983-434C0AD4D515}" srcOrd="4" destOrd="0" presId="urn:microsoft.com/office/officeart/2005/8/layout/vList2"/>
    <dgm:cxn modelId="{E7166F13-B7B6-40F3-8FCE-B7A76EDF861B}" type="presParOf" srcId="{C788F05E-D417-4A77-ABEF-5C67A610F024}" destId="{519217CD-B371-4FD6-941C-9FBA04A6576F}" srcOrd="5" destOrd="0" presId="urn:microsoft.com/office/officeart/2005/8/layout/vList2"/>
    <dgm:cxn modelId="{8BDE87BC-7233-42E0-8F5F-D57395005819}" type="presParOf" srcId="{C788F05E-D417-4A77-ABEF-5C67A610F024}" destId="{78984CE6-53AB-4F02-A6FA-B00B92CEAC64}" srcOrd="6" destOrd="0" presId="urn:microsoft.com/office/officeart/2005/8/layout/vList2"/>
    <dgm:cxn modelId="{DE9686E8-47E4-4203-A194-0E6115A96788}" type="presParOf" srcId="{C788F05E-D417-4A77-ABEF-5C67A610F024}" destId="{E46FE5B6-6942-43C8-B6F7-42D81EC45532}" srcOrd="7" destOrd="0" presId="urn:microsoft.com/office/officeart/2005/8/layout/vList2"/>
    <dgm:cxn modelId="{D20C729E-1B90-4AA5-9946-35B7CEBE9484}" type="presParOf" srcId="{C788F05E-D417-4A77-ABEF-5C67A610F024}" destId="{80C159C4-0FEE-4DC6-BE75-E32F8ABFA63A}" srcOrd="8" destOrd="0" presId="urn:microsoft.com/office/officeart/2005/8/layout/vList2"/>
    <dgm:cxn modelId="{78CE417F-8826-4E81-B639-B4D24D50A834}" type="presParOf" srcId="{C788F05E-D417-4A77-ABEF-5C67A610F024}" destId="{344F1276-64CB-4E0B-8DE1-ABA49E723EC3}" srcOrd="9" destOrd="0" presId="urn:microsoft.com/office/officeart/2005/8/layout/vList2"/>
    <dgm:cxn modelId="{88D72627-0745-4C8B-8DA6-66068A108AB7}" type="presParOf" srcId="{C788F05E-D417-4A77-ABEF-5C67A610F024}" destId="{FF60F223-469A-406A-B2D8-01DDFADED114}" srcOrd="10" destOrd="0" presId="urn:microsoft.com/office/officeart/2005/8/layout/vList2"/>
    <dgm:cxn modelId="{3C91437D-21C3-4E5E-8986-86A5B912116C}" type="presParOf" srcId="{C788F05E-D417-4A77-ABEF-5C67A610F024}" destId="{F69353ED-324F-4604-8EF7-37B3D4969F32}" srcOrd="11" destOrd="0" presId="urn:microsoft.com/office/officeart/2005/8/layout/vList2"/>
    <dgm:cxn modelId="{CDB2C5DE-2BA7-4423-A72C-89D858008178}" type="presParOf" srcId="{C788F05E-D417-4A77-ABEF-5C67A610F024}" destId="{F46F9EA6-981E-45CA-8691-DA61DFA3A91B}"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F50CB5BC-3FFC-4051-B9CF-0B61749147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87028E2F-6B05-4493-9D53-1CB172399E95}">
      <dgm:prSet/>
      <dgm:spPr>
        <a:solidFill>
          <a:schemeClr val="bg2">
            <a:lumMod val="50000"/>
          </a:schemeClr>
        </a:solidFill>
      </dgm:spPr>
      <dgm:t>
        <a:bodyPr/>
        <a:lstStyle/>
        <a:p>
          <a:pPr rtl="0"/>
          <a:r>
            <a:rPr lang="zh-CN" dirty="0" smtClean="0"/>
            <a:t>本刊作为国内唯一一本以外语测试理论和方法、外语测试与教学相互作用为主要研究方向的期刊，本刊将集中探讨外语测试理论和实践，开展外语测试的学术交流，反映该研究领域的科研成果，探讨外语测试与教学的相互作用，促进外语测试和教学的共同发展。热忱欢迎全国从事外语测试理论与实践研究、探讨外语测试与教学相互关系的专家学者、教师以及研究生投稿、订阅。</a:t>
          </a:r>
          <a:endParaRPr lang="zh-CN" dirty="0"/>
        </a:p>
      </dgm:t>
    </dgm:pt>
    <dgm:pt modelId="{BB9F9BF2-E576-4D23-92C3-DE8B3D59AE34}" type="parTrans" cxnId="{8D785C7D-808C-4178-B026-37CCEB1EB7E1}">
      <dgm:prSet/>
      <dgm:spPr/>
      <dgm:t>
        <a:bodyPr/>
        <a:lstStyle/>
        <a:p>
          <a:endParaRPr lang="zh-CN" altLang="en-US"/>
        </a:p>
      </dgm:t>
    </dgm:pt>
    <dgm:pt modelId="{AAC62773-D9FC-4C93-9E43-B43E8B41BE50}" type="sibTrans" cxnId="{8D785C7D-808C-4178-B026-37CCEB1EB7E1}">
      <dgm:prSet/>
      <dgm:spPr/>
      <dgm:t>
        <a:bodyPr/>
        <a:lstStyle/>
        <a:p>
          <a:endParaRPr lang="zh-CN" altLang="en-US"/>
        </a:p>
      </dgm:t>
    </dgm:pt>
    <dgm:pt modelId="{CA2601C1-46C8-47B2-91CE-A222165B5DAA}">
      <dgm:prSet/>
      <dgm:spPr>
        <a:effectLst/>
      </dgm:spPr>
      <dgm:t>
        <a:bodyPr/>
        <a:lstStyle/>
        <a:p>
          <a:pPr rtl="0"/>
          <a:r>
            <a:rPr lang="zh-CN" dirty="0" smtClean="0"/>
            <a:t>国家新闻出版总署收录、中国知网、维普数据库收录期刊</a:t>
          </a:r>
          <a:endParaRPr lang="zh-CN" dirty="0"/>
        </a:p>
      </dgm:t>
    </dgm:pt>
    <dgm:pt modelId="{806DE9E5-66E6-4750-9F3D-B9EFFF2009BB}" type="parTrans" cxnId="{182D7055-A35B-4760-8E13-B7A7843932B4}">
      <dgm:prSet/>
      <dgm:spPr/>
      <dgm:t>
        <a:bodyPr/>
        <a:lstStyle/>
        <a:p>
          <a:endParaRPr lang="zh-CN" altLang="en-US"/>
        </a:p>
      </dgm:t>
    </dgm:pt>
    <dgm:pt modelId="{C28B9A75-B838-4434-B89C-84B3D52C67F8}" type="sibTrans" cxnId="{182D7055-A35B-4760-8E13-B7A7843932B4}">
      <dgm:prSet/>
      <dgm:spPr/>
      <dgm:t>
        <a:bodyPr/>
        <a:lstStyle/>
        <a:p>
          <a:endParaRPr lang="zh-CN" altLang="en-US"/>
        </a:p>
      </dgm:t>
    </dgm:pt>
    <dgm:pt modelId="{2C3AA36C-CB1B-4311-A3BD-084B6BE58B4A}">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b="1" dirty="0" smtClean="0"/>
            <a:t>主要栏目</a:t>
          </a:r>
          <a:r>
            <a:rPr lang="zh-CN" altLang="en-US" b="1" dirty="0" smtClean="0"/>
            <a:t>：</a:t>
          </a:r>
          <a:r>
            <a:rPr lang="zh-CN" dirty="0" smtClean="0"/>
            <a:t>“测试理论与实践”、“测试与教学”、</a:t>
          </a:r>
          <a:endParaRPr lang="en-US" altLang="zh-CN" dirty="0" smtClean="0"/>
        </a:p>
        <a:p>
          <a:pPr marL="0" marR="0" indent="0" defTabSz="914400" rtl="0" eaLnBrk="1" fontAlgn="auto" latinLnBrk="0" hangingPunct="1">
            <a:lnSpc>
              <a:spcPct val="100000"/>
            </a:lnSpc>
            <a:spcBef>
              <a:spcPts val="0"/>
            </a:spcBef>
            <a:spcAft>
              <a:spcPts val="0"/>
            </a:spcAft>
            <a:buClrTx/>
            <a:buSzTx/>
            <a:buFontTx/>
            <a:buNone/>
            <a:tabLst/>
            <a:defRPr/>
          </a:pPr>
          <a:r>
            <a:rPr lang="zh-CN" dirty="0" smtClean="0"/>
            <a:t>“专家讲坛”、“信息与动态”、“书刊评介”等栏目。</a:t>
          </a:r>
        </a:p>
        <a:p>
          <a:pPr defTabSz="577850" rtl="0">
            <a:lnSpc>
              <a:spcPct val="90000"/>
            </a:lnSpc>
            <a:spcBef>
              <a:spcPct val="0"/>
            </a:spcBef>
            <a:spcAft>
              <a:spcPct val="35000"/>
            </a:spcAft>
          </a:pPr>
          <a:endParaRPr lang="zh-CN" dirty="0"/>
        </a:p>
      </dgm:t>
    </dgm:pt>
    <dgm:pt modelId="{B7F705AD-C99B-4884-B7E9-65107B48039B}" type="parTrans" cxnId="{F9069467-78B9-45E9-9F3D-60CC4BA641A2}">
      <dgm:prSet/>
      <dgm:spPr/>
      <dgm:t>
        <a:bodyPr/>
        <a:lstStyle/>
        <a:p>
          <a:endParaRPr lang="zh-CN" altLang="en-US"/>
        </a:p>
      </dgm:t>
    </dgm:pt>
    <dgm:pt modelId="{6337922B-776F-4558-8AFF-B287A631BB4D}" type="sibTrans" cxnId="{F9069467-78B9-45E9-9F3D-60CC4BA641A2}">
      <dgm:prSet/>
      <dgm:spPr/>
      <dgm:t>
        <a:bodyPr/>
        <a:lstStyle/>
        <a:p>
          <a:endParaRPr lang="zh-CN" altLang="en-US"/>
        </a:p>
      </dgm:t>
    </dgm:pt>
    <dgm:pt modelId="{2C412972-1B91-4A30-ABCD-E7D056C7D74F}" type="pres">
      <dgm:prSet presAssocID="{F50CB5BC-3FFC-4051-B9CF-0B617491478E}" presName="linear" presStyleCnt="0">
        <dgm:presLayoutVars>
          <dgm:animLvl val="lvl"/>
          <dgm:resizeHandles val="exact"/>
        </dgm:presLayoutVars>
      </dgm:prSet>
      <dgm:spPr/>
      <dgm:t>
        <a:bodyPr/>
        <a:lstStyle/>
        <a:p>
          <a:endParaRPr lang="zh-CN" altLang="en-US"/>
        </a:p>
      </dgm:t>
    </dgm:pt>
    <dgm:pt modelId="{9B5BF1A9-0497-4EA2-8913-039A19F16BBE}" type="pres">
      <dgm:prSet presAssocID="{87028E2F-6B05-4493-9D53-1CB172399E95}" presName="parentText" presStyleLbl="node1" presStyleIdx="0" presStyleCnt="3" custLinFactNeighborX="-85" custLinFactNeighborY="-88384">
        <dgm:presLayoutVars>
          <dgm:chMax val="0"/>
          <dgm:bulletEnabled val="1"/>
        </dgm:presLayoutVars>
      </dgm:prSet>
      <dgm:spPr/>
      <dgm:t>
        <a:bodyPr/>
        <a:lstStyle/>
        <a:p>
          <a:endParaRPr lang="zh-CN" altLang="en-US"/>
        </a:p>
      </dgm:t>
    </dgm:pt>
    <dgm:pt modelId="{C024EA1E-6510-4A99-958B-7F1F9D707439}" type="pres">
      <dgm:prSet presAssocID="{AAC62773-D9FC-4C93-9E43-B43E8B41BE50}" presName="spacer" presStyleCnt="0"/>
      <dgm:spPr/>
    </dgm:pt>
    <dgm:pt modelId="{F9CA38DD-C760-49BC-8D64-4C88EF89EAB6}" type="pres">
      <dgm:prSet presAssocID="{CA2601C1-46C8-47B2-91CE-A222165B5DAA}" presName="parentText" presStyleLbl="node1" presStyleIdx="1" presStyleCnt="3">
        <dgm:presLayoutVars>
          <dgm:chMax val="0"/>
          <dgm:bulletEnabled val="1"/>
        </dgm:presLayoutVars>
      </dgm:prSet>
      <dgm:spPr/>
      <dgm:t>
        <a:bodyPr/>
        <a:lstStyle/>
        <a:p>
          <a:endParaRPr lang="zh-CN" altLang="en-US"/>
        </a:p>
      </dgm:t>
    </dgm:pt>
    <dgm:pt modelId="{FE9F9074-1533-4C13-B83E-7DA2DA106D21}" type="pres">
      <dgm:prSet presAssocID="{C28B9A75-B838-4434-B89C-84B3D52C67F8}" presName="spacer" presStyleCnt="0"/>
      <dgm:spPr/>
    </dgm:pt>
    <dgm:pt modelId="{47C016DE-1388-4610-9DC2-5EBA6C693825}" type="pres">
      <dgm:prSet presAssocID="{2C3AA36C-CB1B-4311-A3BD-084B6BE58B4A}" presName="parentText" presStyleLbl="node1" presStyleIdx="2" presStyleCnt="3">
        <dgm:presLayoutVars>
          <dgm:chMax val="0"/>
          <dgm:bulletEnabled val="1"/>
        </dgm:presLayoutVars>
      </dgm:prSet>
      <dgm:spPr/>
      <dgm:t>
        <a:bodyPr/>
        <a:lstStyle/>
        <a:p>
          <a:endParaRPr lang="zh-CN" altLang="en-US"/>
        </a:p>
      </dgm:t>
    </dgm:pt>
  </dgm:ptLst>
  <dgm:cxnLst>
    <dgm:cxn modelId="{BED5AECD-DAE2-4EB8-8591-C6DB3650205D}" type="presOf" srcId="{CA2601C1-46C8-47B2-91CE-A222165B5DAA}" destId="{F9CA38DD-C760-49BC-8D64-4C88EF89EAB6}" srcOrd="0" destOrd="0" presId="urn:microsoft.com/office/officeart/2005/8/layout/vList2"/>
    <dgm:cxn modelId="{182D7055-A35B-4760-8E13-B7A7843932B4}" srcId="{F50CB5BC-3FFC-4051-B9CF-0B617491478E}" destId="{CA2601C1-46C8-47B2-91CE-A222165B5DAA}" srcOrd="1" destOrd="0" parTransId="{806DE9E5-66E6-4750-9F3D-B9EFFF2009BB}" sibTransId="{C28B9A75-B838-4434-B89C-84B3D52C67F8}"/>
    <dgm:cxn modelId="{7497BC36-3276-4F91-AD3D-F3964BDDEF6A}" type="presOf" srcId="{2C3AA36C-CB1B-4311-A3BD-084B6BE58B4A}" destId="{47C016DE-1388-4610-9DC2-5EBA6C693825}" srcOrd="0" destOrd="0" presId="urn:microsoft.com/office/officeart/2005/8/layout/vList2"/>
    <dgm:cxn modelId="{8E14A140-85D7-4B04-A051-3C90E3C344B1}" type="presOf" srcId="{F50CB5BC-3FFC-4051-B9CF-0B617491478E}" destId="{2C412972-1B91-4A30-ABCD-E7D056C7D74F}" srcOrd="0" destOrd="0" presId="urn:microsoft.com/office/officeart/2005/8/layout/vList2"/>
    <dgm:cxn modelId="{F9069467-78B9-45E9-9F3D-60CC4BA641A2}" srcId="{F50CB5BC-3FFC-4051-B9CF-0B617491478E}" destId="{2C3AA36C-CB1B-4311-A3BD-084B6BE58B4A}" srcOrd="2" destOrd="0" parTransId="{B7F705AD-C99B-4884-B7E9-65107B48039B}" sibTransId="{6337922B-776F-4558-8AFF-B287A631BB4D}"/>
    <dgm:cxn modelId="{BDA730EB-4179-4076-8E34-89C40742C36D}" type="presOf" srcId="{87028E2F-6B05-4493-9D53-1CB172399E95}" destId="{9B5BF1A9-0497-4EA2-8913-039A19F16BBE}" srcOrd="0" destOrd="0" presId="urn:microsoft.com/office/officeart/2005/8/layout/vList2"/>
    <dgm:cxn modelId="{8D785C7D-808C-4178-B026-37CCEB1EB7E1}" srcId="{F50CB5BC-3FFC-4051-B9CF-0B617491478E}" destId="{87028E2F-6B05-4493-9D53-1CB172399E95}" srcOrd="0" destOrd="0" parTransId="{BB9F9BF2-E576-4D23-92C3-DE8B3D59AE34}" sibTransId="{AAC62773-D9FC-4C93-9E43-B43E8B41BE50}"/>
    <dgm:cxn modelId="{E223EE02-A362-40D6-9EC1-B0D377E932D3}" type="presParOf" srcId="{2C412972-1B91-4A30-ABCD-E7D056C7D74F}" destId="{9B5BF1A9-0497-4EA2-8913-039A19F16BBE}" srcOrd="0" destOrd="0" presId="urn:microsoft.com/office/officeart/2005/8/layout/vList2"/>
    <dgm:cxn modelId="{F347BA3A-E378-49B9-B2DB-91012735D9E7}" type="presParOf" srcId="{2C412972-1B91-4A30-ABCD-E7D056C7D74F}" destId="{C024EA1E-6510-4A99-958B-7F1F9D707439}" srcOrd="1" destOrd="0" presId="urn:microsoft.com/office/officeart/2005/8/layout/vList2"/>
    <dgm:cxn modelId="{A8DD6A2D-F8AE-48D0-B336-FA3270C3ADEE}" type="presParOf" srcId="{2C412972-1B91-4A30-ABCD-E7D056C7D74F}" destId="{F9CA38DD-C760-49BC-8D64-4C88EF89EAB6}" srcOrd="2" destOrd="0" presId="urn:microsoft.com/office/officeart/2005/8/layout/vList2"/>
    <dgm:cxn modelId="{852B9CFA-4E52-4AF8-A15A-D73E6A949AA6}" type="presParOf" srcId="{2C412972-1B91-4A30-ABCD-E7D056C7D74F}" destId="{FE9F9074-1533-4C13-B83E-7DA2DA106D21}" srcOrd="3" destOrd="0" presId="urn:microsoft.com/office/officeart/2005/8/layout/vList2"/>
    <dgm:cxn modelId="{33BF0BA5-3A38-4078-A04B-F7231981DECE}" type="presParOf" srcId="{2C412972-1B91-4A30-ABCD-E7D056C7D74F}" destId="{47C016DE-1388-4610-9DC2-5EBA6C693825}"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4B6A20CA-34BD-4AE7-BE3C-3D7EEA5CC1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131C6D0A-AFAB-4A4B-BA26-14429F6FCBF4}">
      <dgm:prSet custT="1"/>
      <dgm:spPr/>
      <dgm:t>
        <a:bodyPr/>
        <a:lstStyle/>
        <a:p>
          <a:pPr rtl="0"/>
          <a:r>
            <a:rPr kumimoji="1" lang="en-US" sz="1800" b="1" dirty="0" smtClean="0"/>
            <a:t>《</a:t>
          </a:r>
          <a:r>
            <a:rPr kumimoji="1" lang="zh-CN" sz="1800" b="1" dirty="0" smtClean="0"/>
            <a:t>外语界</a:t>
          </a:r>
          <a:r>
            <a:rPr kumimoji="1" lang="en-US" sz="1800" b="1" dirty="0" smtClean="0"/>
            <a:t>》</a:t>
          </a:r>
          <a:r>
            <a:rPr kumimoji="1" lang="zh-CN" sz="1800" b="1" dirty="0" smtClean="0"/>
            <a:t>、</a:t>
          </a:r>
          <a:r>
            <a:rPr kumimoji="1" lang="en-US" sz="1800" b="1" dirty="0" smtClean="0"/>
            <a:t>《</a:t>
          </a:r>
          <a:r>
            <a:rPr kumimoji="1" lang="zh-CN" sz="1800" b="1" dirty="0" smtClean="0"/>
            <a:t>外语测试与教学</a:t>
          </a:r>
          <a:r>
            <a:rPr kumimoji="1" lang="en-US" sz="1800" b="1" dirty="0" smtClean="0"/>
            <a:t>》</a:t>
          </a:r>
          <a:r>
            <a:rPr kumimoji="1" lang="zh-CN" sz="1800" b="1" dirty="0" smtClean="0"/>
            <a:t>投稿须知</a:t>
          </a:r>
          <a:endParaRPr kumimoji="1" lang="en-US" sz="1800" dirty="0"/>
        </a:p>
      </dgm:t>
    </dgm:pt>
    <dgm:pt modelId="{02C85105-AFF1-49F7-8AB8-D9DCFA3B40BE}" type="parTrans" cxnId="{3AD04931-5399-4C84-AC56-E30EBD7A476F}">
      <dgm:prSet/>
      <dgm:spPr/>
      <dgm:t>
        <a:bodyPr/>
        <a:lstStyle/>
        <a:p>
          <a:endParaRPr lang="zh-CN" altLang="en-US"/>
        </a:p>
      </dgm:t>
    </dgm:pt>
    <dgm:pt modelId="{31F188FC-8857-46EC-AEB8-13A2577B9F35}" type="sibTrans" cxnId="{3AD04931-5399-4C84-AC56-E30EBD7A476F}">
      <dgm:prSet/>
      <dgm:spPr/>
      <dgm:t>
        <a:bodyPr/>
        <a:lstStyle/>
        <a:p>
          <a:endParaRPr lang="zh-CN" altLang="en-US"/>
        </a:p>
      </dgm:t>
    </dgm:pt>
    <dgm:pt modelId="{015D0B01-F982-4F16-A202-8965D6B98D98}">
      <dgm:prSet custT="1">
        <dgm:style>
          <a:lnRef idx="1">
            <a:schemeClr val="accent4"/>
          </a:lnRef>
          <a:fillRef idx="2">
            <a:schemeClr val="accent4"/>
          </a:fillRef>
          <a:effectRef idx="1">
            <a:schemeClr val="accent4"/>
          </a:effectRef>
          <a:fontRef idx="minor">
            <a:schemeClr val="dk1"/>
          </a:fontRef>
        </dgm:style>
      </dgm:prSet>
      <dgm:spPr/>
      <dgm:t>
        <a:bodyPr/>
        <a:lstStyle/>
        <a:p>
          <a:pPr rtl="0"/>
          <a:r>
            <a:rPr kumimoji="1" lang="en-US" sz="1800" dirty="0" smtClean="0"/>
            <a:t>1</a:t>
          </a:r>
          <a:r>
            <a:rPr kumimoji="1" lang="zh-CN" sz="1800" dirty="0" smtClean="0"/>
            <a:t>．文章标题：一般不超过</a:t>
          </a:r>
          <a:r>
            <a:rPr kumimoji="1" lang="en-US" sz="1800" dirty="0" smtClean="0"/>
            <a:t>300</a:t>
          </a:r>
          <a:r>
            <a:rPr kumimoji="1" lang="zh-CN" sz="1800" dirty="0" smtClean="0"/>
            <a:t>个汉字以内，必要时可以加副标题，最好并译成英文。</a:t>
          </a:r>
          <a:endParaRPr lang="zh-CN" sz="1800" dirty="0"/>
        </a:p>
      </dgm:t>
    </dgm:pt>
    <dgm:pt modelId="{14497A99-D857-473B-9A8A-EF14C43E6666}" type="parTrans" cxnId="{1D375F24-055D-4C52-BA2D-76B4BEBEAD95}">
      <dgm:prSet/>
      <dgm:spPr/>
      <dgm:t>
        <a:bodyPr/>
        <a:lstStyle/>
        <a:p>
          <a:endParaRPr lang="zh-CN" altLang="en-US"/>
        </a:p>
      </dgm:t>
    </dgm:pt>
    <dgm:pt modelId="{C9BE30DE-F834-47CE-AF85-78B361181C04}" type="sibTrans" cxnId="{1D375F24-055D-4C52-BA2D-76B4BEBEAD95}">
      <dgm:prSet/>
      <dgm:spPr/>
      <dgm:t>
        <a:bodyPr/>
        <a:lstStyle/>
        <a:p>
          <a:endParaRPr lang="zh-CN" altLang="en-US"/>
        </a:p>
      </dgm:t>
    </dgm:pt>
    <dgm:pt modelId="{8CB2A82E-DED2-4390-BB76-3714158E40C7}">
      <dgm:prSet/>
      <dgm:spPr/>
      <dgm:t>
        <a:bodyPr/>
        <a:lstStyle/>
        <a:p>
          <a:pPr rtl="0"/>
          <a:r>
            <a:rPr kumimoji="1" lang="en-US" dirty="0" smtClean="0"/>
            <a:t>2</a:t>
          </a:r>
          <a:r>
            <a:rPr kumimoji="1" lang="zh-CN" dirty="0" smtClean="0"/>
            <a:t>．作者姓名、工作单位：题目下面均应写作者姓名，姓名下面写单位名称（一、二级单位）、所在城市（不是省会的城市前必须加省名）、邮编，不同单位的多位作者应以序号分别列出上述信息。</a:t>
          </a:r>
          <a:endParaRPr lang="zh-CN" dirty="0"/>
        </a:p>
      </dgm:t>
    </dgm:pt>
    <dgm:pt modelId="{3C1D48CC-819A-4246-BD35-D4F1037C9447}" type="parTrans" cxnId="{A965CB42-5358-4129-BF05-35E6460D642C}">
      <dgm:prSet/>
      <dgm:spPr/>
      <dgm:t>
        <a:bodyPr/>
        <a:lstStyle/>
        <a:p>
          <a:endParaRPr lang="zh-CN" altLang="en-US"/>
        </a:p>
      </dgm:t>
    </dgm:pt>
    <dgm:pt modelId="{F2EDB0C3-E2C4-476C-9129-B06EC2C3888E}" type="sibTrans" cxnId="{A965CB42-5358-4129-BF05-35E6460D642C}">
      <dgm:prSet/>
      <dgm:spPr/>
      <dgm:t>
        <a:bodyPr/>
        <a:lstStyle/>
        <a:p>
          <a:endParaRPr lang="zh-CN" altLang="en-US"/>
        </a:p>
      </dgm:t>
    </dgm:pt>
    <dgm:pt modelId="{203398A3-C9FC-445D-A30D-5E110DA2FA61}">
      <dgm:prSet custT="1">
        <dgm:style>
          <a:lnRef idx="1">
            <a:schemeClr val="accent4"/>
          </a:lnRef>
          <a:fillRef idx="3">
            <a:schemeClr val="accent4"/>
          </a:fillRef>
          <a:effectRef idx="2">
            <a:schemeClr val="accent4"/>
          </a:effectRef>
          <a:fontRef idx="minor">
            <a:schemeClr val="lt1"/>
          </a:fontRef>
        </dgm:style>
      </dgm:prSet>
      <dgm:spPr/>
      <dgm:t>
        <a:bodyPr/>
        <a:lstStyle/>
        <a:p>
          <a:pPr rtl="0"/>
          <a:r>
            <a:rPr kumimoji="1" lang="en-US" sz="1800" dirty="0" smtClean="0"/>
            <a:t>3</a:t>
          </a:r>
          <a:r>
            <a:rPr kumimoji="1" lang="zh-CN" sz="1800" dirty="0" smtClean="0"/>
            <a:t>．提要：用第三人称写法，不以“本文”、“作者”等作主语，</a:t>
          </a:r>
          <a:r>
            <a:rPr kumimoji="1" lang="en-US" sz="1800" dirty="0" smtClean="0"/>
            <a:t>100</a:t>
          </a:r>
          <a:r>
            <a:rPr kumimoji="1" lang="zh-CN" sz="1800" dirty="0" smtClean="0"/>
            <a:t>－</a:t>
          </a:r>
          <a:r>
            <a:rPr kumimoji="1" lang="en-US" sz="1800" dirty="0" smtClean="0"/>
            <a:t>200</a:t>
          </a:r>
          <a:r>
            <a:rPr kumimoji="1" lang="zh-CN" sz="1800" dirty="0" smtClean="0"/>
            <a:t>字为宜。</a:t>
          </a:r>
          <a:endParaRPr lang="zh-CN" sz="1800" dirty="0"/>
        </a:p>
      </dgm:t>
    </dgm:pt>
    <dgm:pt modelId="{C132094D-2DED-4095-8981-A36E06B65C53}" type="parTrans" cxnId="{05087400-3CFB-49BA-ABDE-6B929917EC31}">
      <dgm:prSet/>
      <dgm:spPr/>
      <dgm:t>
        <a:bodyPr/>
        <a:lstStyle/>
        <a:p>
          <a:endParaRPr lang="zh-CN" altLang="en-US"/>
        </a:p>
      </dgm:t>
    </dgm:pt>
    <dgm:pt modelId="{2AAEE799-26DC-4932-95F5-C835FD8051F0}" type="sibTrans" cxnId="{05087400-3CFB-49BA-ABDE-6B929917EC31}">
      <dgm:prSet/>
      <dgm:spPr/>
      <dgm:t>
        <a:bodyPr/>
        <a:lstStyle/>
        <a:p>
          <a:endParaRPr lang="zh-CN" altLang="en-US"/>
        </a:p>
      </dgm:t>
    </dgm:pt>
    <dgm:pt modelId="{2E5B0804-0688-448B-8132-87725A957B9C}">
      <dgm:prSet custT="1"/>
      <dgm:spPr/>
      <dgm:t>
        <a:bodyPr/>
        <a:lstStyle/>
        <a:p>
          <a:pPr rtl="0"/>
          <a:r>
            <a:rPr kumimoji="1" lang="en-US" sz="1800" dirty="0" smtClean="0"/>
            <a:t>4</a:t>
          </a:r>
          <a:r>
            <a:rPr kumimoji="1" lang="zh-CN" sz="1800" dirty="0" smtClean="0"/>
            <a:t>．关键词：</a:t>
          </a:r>
          <a:r>
            <a:rPr kumimoji="1" lang="en-US" sz="1800" dirty="0" smtClean="0"/>
            <a:t>3</a:t>
          </a:r>
          <a:r>
            <a:rPr kumimoji="1" lang="zh-CN" sz="1800" dirty="0" smtClean="0"/>
            <a:t>－</a:t>
          </a:r>
          <a:r>
            <a:rPr kumimoji="1" lang="en-US" sz="1800" dirty="0" smtClean="0"/>
            <a:t>5</a:t>
          </a:r>
          <a:r>
            <a:rPr kumimoji="1" lang="zh-CN" sz="1800" dirty="0" smtClean="0"/>
            <a:t>个，以分号相隔。</a:t>
          </a:r>
          <a:endParaRPr lang="zh-CN" sz="1800" dirty="0"/>
        </a:p>
      </dgm:t>
    </dgm:pt>
    <dgm:pt modelId="{40142AF4-8C5F-411C-8AF4-85F726C73C7A}" type="parTrans" cxnId="{05410A2C-1A0B-42DB-AC5E-1F682D6E9BF6}">
      <dgm:prSet/>
      <dgm:spPr/>
      <dgm:t>
        <a:bodyPr/>
        <a:lstStyle/>
        <a:p>
          <a:endParaRPr lang="zh-CN" altLang="en-US"/>
        </a:p>
      </dgm:t>
    </dgm:pt>
    <dgm:pt modelId="{5B915C11-BCCE-4016-8358-21816357484C}" type="sibTrans" cxnId="{05410A2C-1A0B-42DB-AC5E-1F682D6E9BF6}">
      <dgm:prSet/>
      <dgm:spPr/>
      <dgm:t>
        <a:bodyPr/>
        <a:lstStyle/>
        <a:p>
          <a:endParaRPr lang="zh-CN" altLang="en-US"/>
        </a:p>
      </dgm:t>
    </dgm:pt>
    <dgm:pt modelId="{8F8D4CD3-D14A-441E-809F-36E30DDABDB2}" type="pres">
      <dgm:prSet presAssocID="{4B6A20CA-34BD-4AE7-BE3C-3D7EEA5CC1D0}" presName="linear" presStyleCnt="0">
        <dgm:presLayoutVars>
          <dgm:animLvl val="lvl"/>
          <dgm:resizeHandles val="exact"/>
        </dgm:presLayoutVars>
      </dgm:prSet>
      <dgm:spPr/>
      <dgm:t>
        <a:bodyPr/>
        <a:lstStyle/>
        <a:p>
          <a:endParaRPr lang="zh-CN" altLang="en-US"/>
        </a:p>
      </dgm:t>
    </dgm:pt>
    <dgm:pt modelId="{4FB8F427-4893-4C50-A64D-54E790FE9C87}" type="pres">
      <dgm:prSet presAssocID="{131C6D0A-AFAB-4A4B-BA26-14429F6FCBF4}" presName="parentText" presStyleLbl="node1" presStyleIdx="0" presStyleCnt="5">
        <dgm:presLayoutVars>
          <dgm:chMax val="0"/>
          <dgm:bulletEnabled val="1"/>
        </dgm:presLayoutVars>
      </dgm:prSet>
      <dgm:spPr/>
      <dgm:t>
        <a:bodyPr/>
        <a:lstStyle/>
        <a:p>
          <a:endParaRPr lang="zh-CN" altLang="en-US"/>
        </a:p>
      </dgm:t>
    </dgm:pt>
    <dgm:pt modelId="{EC6306A0-96FC-4F8E-98D0-110CCEBDFBCF}" type="pres">
      <dgm:prSet presAssocID="{31F188FC-8857-46EC-AEB8-13A2577B9F35}" presName="spacer" presStyleCnt="0"/>
      <dgm:spPr/>
    </dgm:pt>
    <dgm:pt modelId="{D2F86A28-1D82-451C-9690-47DE46CE6199}" type="pres">
      <dgm:prSet presAssocID="{015D0B01-F982-4F16-A202-8965D6B98D98}" presName="parentText" presStyleLbl="node1" presStyleIdx="1" presStyleCnt="5">
        <dgm:presLayoutVars>
          <dgm:chMax val="0"/>
          <dgm:bulletEnabled val="1"/>
        </dgm:presLayoutVars>
      </dgm:prSet>
      <dgm:spPr/>
      <dgm:t>
        <a:bodyPr/>
        <a:lstStyle/>
        <a:p>
          <a:endParaRPr lang="zh-CN" altLang="en-US"/>
        </a:p>
      </dgm:t>
    </dgm:pt>
    <dgm:pt modelId="{BD92282F-6665-430E-BC7B-FAB0629DA2D3}" type="pres">
      <dgm:prSet presAssocID="{C9BE30DE-F834-47CE-AF85-78B361181C04}" presName="spacer" presStyleCnt="0"/>
      <dgm:spPr/>
    </dgm:pt>
    <dgm:pt modelId="{E9B6DA60-AAE8-417C-90B1-74887B8C4EC0}" type="pres">
      <dgm:prSet presAssocID="{8CB2A82E-DED2-4390-BB76-3714158E40C7}" presName="parentText" presStyleLbl="node1" presStyleIdx="2" presStyleCnt="5">
        <dgm:presLayoutVars>
          <dgm:chMax val="0"/>
          <dgm:bulletEnabled val="1"/>
        </dgm:presLayoutVars>
      </dgm:prSet>
      <dgm:spPr/>
      <dgm:t>
        <a:bodyPr/>
        <a:lstStyle/>
        <a:p>
          <a:endParaRPr lang="zh-CN" altLang="en-US"/>
        </a:p>
      </dgm:t>
    </dgm:pt>
    <dgm:pt modelId="{82E9D15F-2195-429F-93DC-1B2F73DD74DE}" type="pres">
      <dgm:prSet presAssocID="{F2EDB0C3-E2C4-476C-9129-B06EC2C3888E}" presName="spacer" presStyleCnt="0"/>
      <dgm:spPr/>
    </dgm:pt>
    <dgm:pt modelId="{30216DE6-A3F6-49F9-A97E-0A839661A39C}" type="pres">
      <dgm:prSet presAssocID="{203398A3-C9FC-445D-A30D-5E110DA2FA61}" presName="parentText" presStyleLbl="node1" presStyleIdx="3" presStyleCnt="5">
        <dgm:presLayoutVars>
          <dgm:chMax val="0"/>
          <dgm:bulletEnabled val="1"/>
        </dgm:presLayoutVars>
      </dgm:prSet>
      <dgm:spPr/>
      <dgm:t>
        <a:bodyPr/>
        <a:lstStyle/>
        <a:p>
          <a:endParaRPr lang="zh-CN" altLang="en-US"/>
        </a:p>
      </dgm:t>
    </dgm:pt>
    <dgm:pt modelId="{25CED6B2-C5B1-45B1-9065-236F760CFDAC}" type="pres">
      <dgm:prSet presAssocID="{2AAEE799-26DC-4932-95F5-C835FD8051F0}" presName="spacer" presStyleCnt="0"/>
      <dgm:spPr/>
    </dgm:pt>
    <dgm:pt modelId="{F7D9CFF3-1105-45E2-9FBA-E0EC8FCF1453}" type="pres">
      <dgm:prSet presAssocID="{2E5B0804-0688-448B-8132-87725A957B9C}" presName="parentText" presStyleLbl="node1" presStyleIdx="4" presStyleCnt="5">
        <dgm:presLayoutVars>
          <dgm:chMax val="0"/>
          <dgm:bulletEnabled val="1"/>
        </dgm:presLayoutVars>
      </dgm:prSet>
      <dgm:spPr/>
      <dgm:t>
        <a:bodyPr/>
        <a:lstStyle/>
        <a:p>
          <a:endParaRPr lang="zh-CN" altLang="en-US"/>
        </a:p>
      </dgm:t>
    </dgm:pt>
  </dgm:ptLst>
  <dgm:cxnLst>
    <dgm:cxn modelId="{4CD5FF06-B3C8-4F6E-8976-627F48636804}" type="presOf" srcId="{015D0B01-F982-4F16-A202-8965D6B98D98}" destId="{D2F86A28-1D82-451C-9690-47DE46CE6199}" srcOrd="0" destOrd="0" presId="urn:microsoft.com/office/officeart/2005/8/layout/vList2"/>
    <dgm:cxn modelId="{05087400-3CFB-49BA-ABDE-6B929917EC31}" srcId="{4B6A20CA-34BD-4AE7-BE3C-3D7EEA5CC1D0}" destId="{203398A3-C9FC-445D-A30D-5E110DA2FA61}" srcOrd="3" destOrd="0" parTransId="{C132094D-2DED-4095-8981-A36E06B65C53}" sibTransId="{2AAEE799-26DC-4932-95F5-C835FD8051F0}"/>
    <dgm:cxn modelId="{0C2F5ED8-6020-4EBF-8939-A610F6634A46}" type="presOf" srcId="{2E5B0804-0688-448B-8132-87725A957B9C}" destId="{F7D9CFF3-1105-45E2-9FBA-E0EC8FCF1453}" srcOrd="0" destOrd="0" presId="urn:microsoft.com/office/officeart/2005/8/layout/vList2"/>
    <dgm:cxn modelId="{3AD04931-5399-4C84-AC56-E30EBD7A476F}" srcId="{4B6A20CA-34BD-4AE7-BE3C-3D7EEA5CC1D0}" destId="{131C6D0A-AFAB-4A4B-BA26-14429F6FCBF4}" srcOrd="0" destOrd="0" parTransId="{02C85105-AFF1-49F7-8AB8-D9DCFA3B40BE}" sibTransId="{31F188FC-8857-46EC-AEB8-13A2577B9F35}"/>
    <dgm:cxn modelId="{EB191752-C4E1-48E0-A229-8CB385DDEC6D}" type="presOf" srcId="{8CB2A82E-DED2-4390-BB76-3714158E40C7}" destId="{E9B6DA60-AAE8-417C-90B1-74887B8C4EC0}" srcOrd="0" destOrd="0" presId="urn:microsoft.com/office/officeart/2005/8/layout/vList2"/>
    <dgm:cxn modelId="{A965CB42-5358-4129-BF05-35E6460D642C}" srcId="{4B6A20CA-34BD-4AE7-BE3C-3D7EEA5CC1D0}" destId="{8CB2A82E-DED2-4390-BB76-3714158E40C7}" srcOrd="2" destOrd="0" parTransId="{3C1D48CC-819A-4246-BD35-D4F1037C9447}" sibTransId="{F2EDB0C3-E2C4-476C-9129-B06EC2C3888E}"/>
    <dgm:cxn modelId="{0CF6CA84-37B5-49E3-9A56-34910759EB50}" type="presOf" srcId="{203398A3-C9FC-445D-A30D-5E110DA2FA61}" destId="{30216DE6-A3F6-49F9-A97E-0A839661A39C}" srcOrd="0" destOrd="0" presId="urn:microsoft.com/office/officeart/2005/8/layout/vList2"/>
    <dgm:cxn modelId="{1D375F24-055D-4C52-BA2D-76B4BEBEAD95}" srcId="{4B6A20CA-34BD-4AE7-BE3C-3D7EEA5CC1D0}" destId="{015D0B01-F982-4F16-A202-8965D6B98D98}" srcOrd="1" destOrd="0" parTransId="{14497A99-D857-473B-9A8A-EF14C43E6666}" sibTransId="{C9BE30DE-F834-47CE-AF85-78B361181C04}"/>
    <dgm:cxn modelId="{05410A2C-1A0B-42DB-AC5E-1F682D6E9BF6}" srcId="{4B6A20CA-34BD-4AE7-BE3C-3D7EEA5CC1D0}" destId="{2E5B0804-0688-448B-8132-87725A957B9C}" srcOrd="4" destOrd="0" parTransId="{40142AF4-8C5F-411C-8AF4-85F726C73C7A}" sibTransId="{5B915C11-BCCE-4016-8358-21816357484C}"/>
    <dgm:cxn modelId="{6C7F1830-8DDE-42F7-8546-F34D5CA43E8E}" type="presOf" srcId="{4B6A20CA-34BD-4AE7-BE3C-3D7EEA5CC1D0}" destId="{8F8D4CD3-D14A-441E-809F-36E30DDABDB2}" srcOrd="0" destOrd="0" presId="urn:microsoft.com/office/officeart/2005/8/layout/vList2"/>
    <dgm:cxn modelId="{F61D7520-8CC5-4E93-BF5A-260252B14505}" type="presOf" srcId="{131C6D0A-AFAB-4A4B-BA26-14429F6FCBF4}" destId="{4FB8F427-4893-4C50-A64D-54E790FE9C87}" srcOrd="0" destOrd="0" presId="urn:microsoft.com/office/officeart/2005/8/layout/vList2"/>
    <dgm:cxn modelId="{1FFC88CC-805D-4467-BFA0-3FD43263B07F}" type="presParOf" srcId="{8F8D4CD3-D14A-441E-809F-36E30DDABDB2}" destId="{4FB8F427-4893-4C50-A64D-54E790FE9C87}" srcOrd="0" destOrd="0" presId="urn:microsoft.com/office/officeart/2005/8/layout/vList2"/>
    <dgm:cxn modelId="{F62C683B-B1E6-4591-8281-1E12469AF650}" type="presParOf" srcId="{8F8D4CD3-D14A-441E-809F-36E30DDABDB2}" destId="{EC6306A0-96FC-4F8E-98D0-110CCEBDFBCF}" srcOrd="1" destOrd="0" presId="urn:microsoft.com/office/officeart/2005/8/layout/vList2"/>
    <dgm:cxn modelId="{1A3B9D85-2868-4512-968E-960EF69AF1E2}" type="presParOf" srcId="{8F8D4CD3-D14A-441E-809F-36E30DDABDB2}" destId="{D2F86A28-1D82-451C-9690-47DE46CE6199}" srcOrd="2" destOrd="0" presId="urn:microsoft.com/office/officeart/2005/8/layout/vList2"/>
    <dgm:cxn modelId="{239322CA-F663-4516-9D94-270AB0FA4977}" type="presParOf" srcId="{8F8D4CD3-D14A-441E-809F-36E30DDABDB2}" destId="{BD92282F-6665-430E-BC7B-FAB0629DA2D3}" srcOrd="3" destOrd="0" presId="urn:microsoft.com/office/officeart/2005/8/layout/vList2"/>
    <dgm:cxn modelId="{DF67F34B-0672-4F32-BB55-04D8DE122EB2}" type="presParOf" srcId="{8F8D4CD3-D14A-441E-809F-36E30DDABDB2}" destId="{E9B6DA60-AAE8-417C-90B1-74887B8C4EC0}" srcOrd="4" destOrd="0" presId="urn:microsoft.com/office/officeart/2005/8/layout/vList2"/>
    <dgm:cxn modelId="{3CD07666-429B-4147-8C4E-F8AABDA92B6D}" type="presParOf" srcId="{8F8D4CD3-D14A-441E-809F-36E30DDABDB2}" destId="{82E9D15F-2195-429F-93DC-1B2F73DD74DE}" srcOrd="5" destOrd="0" presId="urn:microsoft.com/office/officeart/2005/8/layout/vList2"/>
    <dgm:cxn modelId="{8B32448A-C1E8-4C86-941D-D14E7DA3BA9B}" type="presParOf" srcId="{8F8D4CD3-D14A-441E-809F-36E30DDABDB2}" destId="{30216DE6-A3F6-49F9-A97E-0A839661A39C}" srcOrd="6" destOrd="0" presId="urn:microsoft.com/office/officeart/2005/8/layout/vList2"/>
    <dgm:cxn modelId="{3E275A07-7365-4459-9104-8DB2352D70DF}" type="presParOf" srcId="{8F8D4CD3-D14A-441E-809F-36E30DDABDB2}" destId="{25CED6B2-C5B1-45B1-9065-236F760CFDAC}" srcOrd="7" destOrd="0" presId="urn:microsoft.com/office/officeart/2005/8/layout/vList2"/>
    <dgm:cxn modelId="{D7B6DD4F-558F-4825-8AB3-AF9255E97D64}" type="presParOf" srcId="{8F8D4CD3-D14A-441E-809F-36E30DDABDB2}" destId="{F7D9CFF3-1105-45E2-9FBA-E0EC8FCF1453}"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CF95B921-EACF-4C73-BDFF-6889721E7B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6324174D-F4C4-4718-9116-E116B2C4DA54}">
      <dgm:prSet custT="1"/>
      <dgm:spPr/>
      <dgm:t>
        <a:bodyPr/>
        <a:lstStyle/>
        <a:p>
          <a:pPr rtl="0"/>
          <a:r>
            <a:rPr lang="en-US" sz="1800" dirty="0" smtClean="0"/>
            <a:t>5</a:t>
          </a:r>
          <a:r>
            <a:rPr lang="zh-CN" sz="1800" dirty="0" smtClean="0"/>
            <a:t>．正文标题：内容应简洁、明了，层次不宜过多，层次序号为一、（一）、</a:t>
          </a:r>
          <a:r>
            <a:rPr lang="en-US" sz="1800" dirty="0" smtClean="0"/>
            <a:t>1</a:t>
          </a:r>
          <a:r>
            <a:rPr lang="zh-CN" sz="1800" dirty="0" smtClean="0"/>
            <a:t>、（</a:t>
          </a:r>
          <a:r>
            <a:rPr lang="en-US" sz="1800" dirty="0" smtClean="0"/>
            <a:t>1</a:t>
          </a:r>
          <a:r>
            <a:rPr lang="zh-CN" sz="1800" dirty="0" smtClean="0"/>
            <a:t>），层次少时可依次选序号。</a:t>
          </a:r>
          <a:endParaRPr lang="zh-CN" sz="1800" dirty="0"/>
        </a:p>
      </dgm:t>
    </dgm:pt>
    <dgm:pt modelId="{1825CF88-0F1B-4307-856B-F75510F2F6B2}" type="parTrans" cxnId="{F8206285-7558-4A3D-A5AE-3C0048A9D850}">
      <dgm:prSet/>
      <dgm:spPr/>
      <dgm:t>
        <a:bodyPr/>
        <a:lstStyle/>
        <a:p>
          <a:endParaRPr lang="zh-CN" altLang="en-US"/>
        </a:p>
      </dgm:t>
    </dgm:pt>
    <dgm:pt modelId="{D546BE6D-963C-48F0-9196-74A61FB866BB}" type="sibTrans" cxnId="{F8206285-7558-4A3D-A5AE-3C0048A9D850}">
      <dgm:prSet/>
      <dgm:spPr/>
      <dgm:t>
        <a:bodyPr/>
        <a:lstStyle/>
        <a:p>
          <a:endParaRPr lang="zh-CN" altLang="en-US"/>
        </a:p>
      </dgm:t>
    </dgm:pt>
    <dgm:pt modelId="{89AA45FD-F8F1-4BDA-8D94-2BBD14424176}">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800" dirty="0" smtClean="0"/>
            <a:t>6</a:t>
          </a:r>
          <a:r>
            <a:rPr lang="zh-CN" sz="1800" dirty="0" smtClean="0"/>
            <a:t>．正文文字：一般不超过</a:t>
          </a:r>
          <a:r>
            <a:rPr lang="en-US" sz="1800" dirty="0" smtClean="0"/>
            <a:t>1</a:t>
          </a:r>
          <a:r>
            <a:rPr lang="zh-CN" sz="1800" dirty="0" smtClean="0"/>
            <a:t>万字，用</a:t>
          </a:r>
          <a:r>
            <a:rPr lang="en-US" sz="1800" dirty="0" smtClean="0"/>
            <a:t>A4</a:t>
          </a:r>
          <a:r>
            <a:rPr lang="zh-CN" sz="1800" dirty="0" smtClean="0"/>
            <a:t>纸打印，正文用</a:t>
          </a:r>
          <a:r>
            <a:rPr lang="en-US" sz="1800" dirty="0" smtClean="0"/>
            <a:t>5</a:t>
          </a:r>
          <a:r>
            <a:rPr lang="zh-CN" sz="1800" dirty="0" smtClean="0"/>
            <a:t>号宋体。</a:t>
          </a:r>
          <a:endParaRPr lang="zh-CN" sz="1800" dirty="0"/>
        </a:p>
      </dgm:t>
    </dgm:pt>
    <dgm:pt modelId="{A1A32E05-8BB5-434F-AB73-D770846AE20E}" type="parTrans" cxnId="{F0EB6753-03C2-4E1A-9018-71F2B12CF13C}">
      <dgm:prSet/>
      <dgm:spPr/>
      <dgm:t>
        <a:bodyPr/>
        <a:lstStyle/>
        <a:p>
          <a:endParaRPr lang="zh-CN" altLang="en-US"/>
        </a:p>
      </dgm:t>
    </dgm:pt>
    <dgm:pt modelId="{7805B6F4-8715-4968-BACF-1A76ACC57D30}" type="sibTrans" cxnId="{F0EB6753-03C2-4E1A-9018-71F2B12CF13C}">
      <dgm:prSet/>
      <dgm:spPr/>
      <dgm:t>
        <a:bodyPr/>
        <a:lstStyle/>
        <a:p>
          <a:endParaRPr lang="zh-CN" altLang="en-US"/>
        </a:p>
      </dgm:t>
    </dgm:pt>
    <dgm:pt modelId="{59272321-E188-45EC-9FE6-BD007A7F0D9D}">
      <dgm:prSet custT="1">
        <dgm:style>
          <a:lnRef idx="0">
            <a:schemeClr val="accent5"/>
          </a:lnRef>
          <a:fillRef idx="3">
            <a:schemeClr val="accent5"/>
          </a:fillRef>
          <a:effectRef idx="3">
            <a:schemeClr val="accent5"/>
          </a:effectRef>
          <a:fontRef idx="minor">
            <a:schemeClr val="lt1"/>
          </a:fontRef>
        </dgm:style>
      </dgm:prSet>
      <dgm:spPr/>
      <dgm:t>
        <a:bodyPr/>
        <a:lstStyle/>
        <a:p>
          <a:pPr rtl="0"/>
          <a:r>
            <a:rPr lang="en-US" sz="1600" dirty="0" smtClean="0"/>
            <a:t>7</a:t>
          </a:r>
          <a:r>
            <a:rPr lang="zh-CN" sz="1600" dirty="0" smtClean="0"/>
            <a:t>．数字用法：执行</a:t>
          </a:r>
          <a:r>
            <a:rPr lang="en-US" sz="1600" dirty="0" smtClean="0"/>
            <a:t>GB/T15835</a:t>
          </a:r>
          <a:r>
            <a:rPr lang="zh-CN" sz="1600" dirty="0" smtClean="0"/>
            <a:t>－</a:t>
          </a:r>
          <a:r>
            <a:rPr lang="en-US" sz="1600" dirty="0" smtClean="0"/>
            <a:t>1995《</a:t>
          </a:r>
          <a:r>
            <a:rPr lang="zh-CN" sz="1600" dirty="0" smtClean="0"/>
            <a:t>出版物上数字用法的规定</a:t>
          </a:r>
          <a:r>
            <a:rPr lang="en-US" sz="1600" dirty="0" smtClean="0"/>
            <a:t>》</a:t>
          </a:r>
          <a:r>
            <a:rPr lang="zh-CN" sz="1600" dirty="0" smtClean="0"/>
            <a:t>，凡公元纪年、年代、年、月、日、时刻、各种记数与计量等均采用阿拉伯数字；夏历、清代及其以前纪年、星期几、数字作为语素构成的定型词、词组、惯用语、缩略语、临近两数字并列连用的概略语等用汉字数字。</a:t>
          </a:r>
          <a:endParaRPr lang="zh-CN" sz="1600" dirty="0"/>
        </a:p>
      </dgm:t>
    </dgm:pt>
    <dgm:pt modelId="{2A0E9A6C-E74B-4305-B73A-629033458C1B}" type="parTrans" cxnId="{B21A6DB6-4237-4E9D-ABD5-C906229D459A}">
      <dgm:prSet/>
      <dgm:spPr/>
      <dgm:t>
        <a:bodyPr/>
        <a:lstStyle/>
        <a:p>
          <a:endParaRPr lang="zh-CN" altLang="en-US"/>
        </a:p>
      </dgm:t>
    </dgm:pt>
    <dgm:pt modelId="{935706BA-257F-475E-A7D9-5AF9B396DF7D}" type="sibTrans" cxnId="{B21A6DB6-4237-4E9D-ABD5-C906229D459A}">
      <dgm:prSet/>
      <dgm:spPr/>
      <dgm:t>
        <a:bodyPr/>
        <a:lstStyle/>
        <a:p>
          <a:endParaRPr lang="zh-CN" altLang="en-US"/>
        </a:p>
      </dgm:t>
    </dgm:pt>
    <dgm:pt modelId="{B5523F87-B33B-4D6B-97D5-2981EF2DD387}">
      <dgm:prSet custT="1">
        <dgm:style>
          <a:lnRef idx="1">
            <a:schemeClr val="accent5"/>
          </a:lnRef>
          <a:fillRef idx="3">
            <a:schemeClr val="accent5"/>
          </a:fillRef>
          <a:effectRef idx="2">
            <a:schemeClr val="accent5"/>
          </a:effectRef>
          <a:fontRef idx="minor">
            <a:schemeClr val="lt1"/>
          </a:fontRef>
        </dgm:style>
      </dgm:prSet>
      <dgm:spPr/>
      <dgm:t>
        <a:bodyPr/>
        <a:lstStyle/>
        <a:p>
          <a:pPr rtl="0"/>
          <a:r>
            <a:rPr lang="en-US" sz="1600" dirty="0" smtClean="0"/>
            <a:t>8</a:t>
          </a:r>
          <a:r>
            <a:rPr lang="zh-CN" sz="1600" dirty="0" smtClean="0"/>
            <a:t>．图表：文中尽量少用图表，必须使用时，应简洁、明了，少占篇幅，图表均采用黑色线条，分别用阿拉伯数字顺序编号，应有简明表题（表上）、图题（图下），表中数字应注明资料来源。</a:t>
          </a:r>
          <a:endParaRPr lang="zh-CN" sz="1600" dirty="0"/>
        </a:p>
      </dgm:t>
    </dgm:pt>
    <dgm:pt modelId="{211B91EA-A7DF-42CA-A278-BF2AD4EFF73A}" type="parTrans" cxnId="{CF02BF89-D281-4F3F-82E9-0C01888C25A2}">
      <dgm:prSet/>
      <dgm:spPr/>
      <dgm:t>
        <a:bodyPr/>
        <a:lstStyle/>
        <a:p>
          <a:endParaRPr lang="zh-CN" altLang="en-US"/>
        </a:p>
      </dgm:t>
    </dgm:pt>
    <dgm:pt modelId="{8AFC466F-DE96-4400-87CD-31E1AD8209C4}" type="sibTrans" cxnId="{CF02BF89-D281-4F3F-82E9-0C01888C25A2}">
      <dgm:prSet/>
      <dgm:spPr/>
      <dgm:t>
        <a:bodyPr/>
        <a:lstStyle/>
        <a:p>
          <a:endParaRPr lang="zh-CN" altLang="en-US"/>
        </a:p>
      </dgm:t>
    </dgm:pt>
    <dgm:pt modelId="{62185140-A6B8-4118-AD6D-7A600286C8F4}" type="pres">
      <dgm:prSet presAssocID="{CF95B921-EACF-4C73-BDFF-6889721E7BA7}" presName="linear" presStyleCnt="0">
        <dgm:presLayoutVars>
          <dgm:animLvl val="lvl"/>
          <dgm:resizeHandles val="exact"/>
        </dgm:presLayoutVars>
      </dgm:prSet>
      <dgm:spPr/>
      <dgm:t>
        <a:bodyPr/>
        <a:lstStyle/>
        <a:p>
          <a:endParaRPr lang="zh-CN" altLang="en-US"/>
        </a:p>
      </dgm:t>
    </dgm:pt>
    <dgm:pt modelId="{34F0FD88-B6DA-45CB-A184-F6C9D9D0860E}" type="pres">
      <dgm:prSet presAssocID="{6324174D-F4C4-4718-9116-E116B2C4DA54}" presName="parentText" presStyleLbl="node1" presStyleIdx="0" presStyleCnt="4">
        <dgm:presLayoutVars>
          <dgm:chMax val="0"/>
          <dgm:bulletEnabled val="1"/>
        </dgm:presLayoutVars>
      </dgm:prSet>
      <dgm:spPr/>
      <dgm:t>
        <a:bodyPr/>
        <a:lstStyle/>
        <a:p>
          <a:endParaRPr lang="zh-CN" altLang="en-US"/>
        </a:p>
      </dgm:t>
    </dgm:pt>
    <dgm:pt modelId="{B1045B0E-1CAC-4FE7-8803-4F6D74F0B917}" type="pres">
      <dgm:prSet presAssocID="{D546BE6D-963C-48F0-9196-74A61FB866BB}" presName="spacer" presStyleCnt="0"/>
      <dgm:spPr/>
    </dgm:pt>
    <dgm:pt modelId="{72A976E9-03AB-45A6-8BEB-A2C2215D1D57}" type="pres">
      <dgm:prSet presAssocID="{89AA45FD-F8F1-4BDA-8D94-2BBD14424176}" presName="parentText" presStyleLbl="node1" presStyleIdx="1" presStyleCnt="4">
        <dgm:presLayoutVars>
          <dgm:chMax val="0"/>
          <dgm:bulletEnabled val="1"/>
        </dgm:presLayoutVars>
      </dgm:prSet>
      <dgm:spPr/>
      <dgm:t>
        <a:bodyPr/>
        <a:lstStyle/>
        <a:p>
          <a:endParaRPr lang="zh-CN" altLang="en-US"/>
        </a:p>
      </dgm:t>
    </dgm:pt>
    <dgm:pt modelId="{910A6DD2-CA3E-4E62-BBFD-F4C8BCC1ABED}" type="pres">
      <dgm:prSet presAssocID="{7805B6F4-8715-4968-BACF-1A76ACC57D30}" presName="spacer" presStyleCnt="0"/>
      <dgm:spPr/>
    </dgm:pt>
    <dgm:pt modelId="{9216B337-88C4-40C3-BD9E-439C6D670FEC}" type="pres">
      <dgm:prSet presAssocID="{59272321-E188-45EC-9FE6-BD007A7F0D9D}" presName="parentText" presStyleLbl="node1" presStyleIdx="2" presStyleCnt="4">
        <dgm:presLayoutVars>
          <dgm:chMax val="0"/>
          <dgm:bulletEnabled val="1"/>
        </dgm:presLayoutVars>
      </dgm:prSet>
      <dgm:spPr/>
      <dgm:t>
        <a:bodyPr/>
        <a:lstStyle/>
        <a:p>
          <a:endParaRPr lang="zh-CN" altLang="en-US"/>
        </a:p>
      </dgm:t>
    </dgm:pt>
    <dgm:pt modelId="{E02239E5-94A1-4B4B-809F-CA3906125926}" type="pres">
      <dgm:prSet presAssocID="{935706BA-257F-475E-A7D9-5AF9B396DF7D}" presName="spacer" presStyleCnt="0"/>
      <dgm:spPr/>
    </dgm:pt>
    <dgm:pt modelId="{28194D17-3D50-401C-8C68-061C70162D2A}" type="pres">
      <dgm:prSet presAssocID="{B5523F87-B33B-4D6B-97D5-2981EF2DD387}" presName="parentText" presStyleLbl="node1" presStyleIdx="3" presStyleCnt="4">
        <dgm:presLayoutVars>
          <dgm:chMax val="0"/>
          <dgm:bulletEnabled val="1"/>
        </dgm:presLayoutVars>
      </dgm:prSet>
      <dgm:spPr/>
      <dgm:t>
        <a:bodyPr/>
        <a:lstStyle/>
        <a:p>
          <a:endParaRPr lang="zh-CN" altLang="en-US"/>
        </a:p>
      </dgm:t>
    </dgm:pt>
  </dgm:ptLst>
  <dgm:cxnLst>
    <dgm:cxn modelId="{F8206285-7558-4A3D-A5AE-3C0048A9D850}" srcId="{CF95B921-EACF-4C73-BDFF-6889721E7BA7}" destId="{6324174D-F4C4-4718-9116-E116B2C4DA54}" srcOrd="0" destOrd="0" parTransId="{1825CF88-0F1B-4307-856B-F75510F2F6B2}" sibTransId="{D546BE6D-963C-48F0-9196-74A61FB866BB}"/>
    <dgm:cxn modelId="{B21A6DB6-4237-4E9D-ABD5-C906229D459A}" srcId="{CF95B921-EACF-4C73-BDFF-6889721E7BA7}" destId="{59272321-E188-45EC-9FE6-BD007A7F0D9D}" srcOrd="2" destOrd="0" parTransId="{2A0E9A6C-E74B-4305-B73A-629033458C1B}" sibTransId="{935706BA-257F-475E-A7D9-5AF9B396DF7D}"/>
    <dgm:cxn modelId="{6D6B5C66-5712-4DCB-95FE-1865CAE97146}" type="presOf" srcId="{B5523F87-B33B-4D6B-97D5-2981EF2DD387}" destId="{28194D17-3D50-401C-8C68-061C70162D2A}" srcOrd="0" destOrd="0" presId="urn:microsoft.com/office/officeart/2005/8/layout/vList2"/>
    <dgm:cxn modelId="{F70AB70D-1FF4-4797-9CE9-09ED9C6ABFCA}" type="presOf" srcId="{CF95B921-EACF-4C73-BDFF-6889721E7BA7}" destId="{62185140-A6B8-4118-AD6D-7A600286C8F4}" srcOrd="0" destOrd="0" presId="urn:microsoft.com/office/officeart/2005/8/layout/vList2"/>
    <dgm:cxn modelId="{6FFC8CBF-5E8C-4400-85CF-ADDCC43FB084}" type="presOf" srcId="{59272321-E188-45EC-9FE6-BD007A7F0D9D}" destId="{9216B337-88C4-40C3-BD9E-439C6D670FEC}" srcOrd="0" destOrd="0" presId="urn:microsoft.com/office/officeart/2005/8/layout/vList2"/>
    <dgm:cxn modelId="{CF02BF89-D281-4F3F-82E9-0C01888C25A2}" srcId="{CF95B921-EACF-4C73-BDFF-6889721E7BA7}" destId="{B5523F87-B33B-4D6B-97D5-2981EF2DD387}" srcOrd="3" destOrd="0" parTransId="{211B91EA-A7DF-42CA-A278-BF2AD4EFF73A}" sibTransId="{8AFC466F-DE96-4400-87CD-31E1AD8209C4}"/>
    <dgm:cxn modelId="{F0EB6753-03C2-4E1A-9018-71F2B12CF13C}" srcId="{CF95B921-EACF-4C73-BDFF-6889721E7BA7}" destId="{89AA45FD-F8F1-4BDA-8D94-2BBD14424176}" srcOrd="1" destOrd="0" parTransId="{A1A32E05-8BB5-434F-AB73-D770846AE20E}" sibTransId="{7805B6F4-8715-4968-BACF-1A76ACC57D30}"/>
    <dgm:cxn modelId="{AE6DD6A2-B773-4BF6-A7C3-FD08ADB45726}" type="presOf" srcId="{6324174D-F4C4-4718-9116-E116B2C4DA54}" destId="{34F0FD88-B6DA-45CB-A184-F6C9D9D0860E}" srcOrd="0" destOrd="0" presId="urn:microsoft.com/office/officeart/2005/8/layout/vList2"/>
    <dgm:cxn modelId="{F537CA09-716D-4262-845E-716669764828}" type="presOf" srcId="{89AA45FD-F8F1-4BDA-8D94-2BBD14424176}" destId="{72A976E9-03AB-45A6-8BEB-A2C2215D1D57}" srcOrd="0" destOrd="0" presId="urn:microsoft.com/office/officeart/2005/8/layout/vList2"/>
    <dgm:cxn modelId="{53981908-998F-4079-ADC0-A6E22AB32055}" type="presParOf" srcId="{62185140-A6B8-4118-AD6D-7A600286C8F4}" destId="{34F0FD88-B6DA-45CB-A184-F6C9D9D0860E}" srcOrd="0" destOrd="0" presId="urn:microsoft.com/office/officeart/2005/8/layout/vList2"/>
    <dgm:cxn modelId="{79CE04E8-D7A5-4275-8074-260D91EB8321}" type="presParOf" srcId="{62185140-A6B8-4118-AD6D-7A600286C8F4}" destId="{B1045B0E-1CAC-4FE7-8803-4F6D74F0B917}" srcOrd="1" destOrd="0" presId="urn:microsoft.com/office/officeart/2005/8/layout/vList2"/>
    <dgm:cxn modelId="{FB4A12E5-C81D-45E0-A842-A2C3F1871B0C}" type="presParOf" srcId="{62185140-A6B8-4118-AD6D-7A600286C8F4}" destId="{72A976E9-03AB-45A6-8BEB-A2C2215D1D57}" srcOrd="2" destOrd="0" presId="urn:microsoft.com/office/officeart/2005/8/layout/vList2"/>
    <dgm:cxn modelId="{521D4BA9-64BE-4F78-8B6B-CE39EAA1672A}" type="presParOf" srcId="{62185140-A6B8-4118-AD6D-7A600286C8F4}" destId="{910A6DD2-CA3E-4E62-BBFD-F4C8BCC1ABED}" srcOrd="3" destOrd="0" presId="urn:microsoft.com/office/officeart/2005/8/layout/vList2"/>
    <dgm:cxn modelId="{D95ECC60-73E2-4BC9-BCDA-943ADFAF7B5C}" type="presParOf" srcId="{62185140-A6B8-4118-AD6D-7A600286C8F4}" destId="{9216B337-88C4-40C3-BD9E-439C6D670FEC}" srcOrd="4" destOrd="0" presId="urn:microsoft.com/office/officeart/2005/8/layout/vList2"/>
    <dgm:cxn modelId="{A26529A1-5152-402E-9564-FBC394B4BF92}" type="presParOf" srcId="{62185140-A6B8-4118-AD6D-7A600286C8F4}" destId="{E02239E5-94A1-4B4B-809F-CA3906125926}" srcOrd="5" destOrd="0" presId="urn:microsoft.com/office/officeart/2005/8/layout/vList2"/>
    <dgm:cxn modelId="{86694B00-51EE-48CF-99BC-13F2CAC77B02}" type="presParOf" srcId="{62185140-A6B8-4118-AD6D-7A600286C8F4}" destId="{28194D17-3D50-401C-8C68-061C70162D2A}"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9E7CF9C8-821E-41D0-81FF-BBAC3B50CA54}"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zh-CN" altLang="en-US"/>
        </a:p>
      </dgm:t>
    </dgm:pt>
    <dgm:pt modelId="{E12B46D5-D654-4220-948D-8C829D8BFDB9}">
      <dgm:prSet/>
      <dgm:spPr/>
      <dgm:t>
        <a:bodyPr/>
        <a:lstStyle/>
        <a:p>
          <a:pPr rtl="0"/>
          <a:r>
            <a:rPr lang="en-US" dirty="0" smtClean="0"/>
            <a:t>9</a:t>
          </a:r>
          <a:r>
            <a:rPr lang="zh-CN" dirty="0" smtClean="0"/>
            <a:t>．注释：是对文章某一特定内容的解释或说明，其序号为①②③</a:t>
          </a:r>
          <a:r>
            <a:rPr lang="en-US" dirty="0" smtClean="0"/>
            <a:t>……</a:t>
          </a:r>
          <a:r>
            <a:rPr lang="zh-CN" dirty="0" smtClean="0"/>
            <a:t>，注释文字与标点应与正文一致，注释置于文尾，参考文献之前。</a:t>
          </a:r>
          <a:endParaRPr lang="zh-CN" dirty="0"/>
        </a:p>
      </dgm:t>
    </dgm:pt>
    <dgm:pt modelId="{E7313C53-19D0-47D4-85CD-48C9271FC7D7}" type="parTrans" cxnId="{F787FA03-074D-43F1-8EE5-F3D358785BEB}">
      <dgm:prSet/>
      <dgm:spPr/>
      <dgm:t>
        <a:bodyPr/>
        <a:lstStyle/>
        <a:p>
          <a:endParaRPr lang="zh-CN" altLang="en-US"/>
        </a:p>
      </dgm:t>
    </dgm:pt>
    <dgm:pt modelId="{E85BF5B4-138F-42E4-BB65-5B9E0B6D926B}" type="sibTrans" cxnId="{F787FA03-074D-43F1-8EE5-F3D358785BEB}">
      <dgm:prSet/>
      <dgm:spPr/>
      <dgm:t>
        <a:bodyPr/>
        <a:lstStyle/>
        <a:p>
          <a:endParaRPr lang="zh-CN" altLang="en-US"/>
        </a:p>
      </dgm:t>
    </dgm:pt>
    <dgm:pt modelId="{F2063964-1A9B-4E07-9CB0-6A08A35BA7FF}">
      <dgm:prSet/>
      <dgm:spPr/>
      <dgm:t>
        <a:bodyPr/>
        <a:lstStyle/>
        <a:p>
          <a:pPr rtl="0"/>
          <a:r>
            <a:rPr lang="en-US" dirty="0" smtClean="0"/>
            <a:t>10</a:t>
          </a:r>
          <a:r>
            <a:rPr lang="zh-CN" dirty="0" smtClean="0"/>
            <a:t>．参考文献：是对引文作者、作品、出处、版本等情况的说明，文中用序号标出，详细引文情况按顺序排列文尾。以单字母方式标识以下各种参考文献类型：普通图书</a:t>
          </a:r>
          <a:r>
            <a:rPr lang="en-US" dirty="0" smtClean="0"/>
            <a:t>[M]</a:t>
          </a:r>
          <a:r>
            <a:rPr lang="zh-CN" dirty="0" smtClean="0"/>
            <a:t>，会议论文</a:t>
          </a:r>
          <a:r>
            <a:rPr lang="en-US" dirty="0" smtClean="0"/>
            <a:t>[C]</a:t>
          </a:r>
          <a:r>
            <a:rPr lang="zh-CN" dirty="0" smtClean="0"/>
            <a:t>，报纸文章</a:t>
          </a:r>
          <a:r>
            <a:rPr lang="en-US" dirty="0" smtClean="0"/>
            <a:t>[N]</a:t>
          </a:r>
          <a:r>
            <a:rPr lang="zh-CN" dirty="0" smtClean="0"/>
            <a:t>，期刊文章</a:t>
          </a:r>
          <a:r>
            <a:rPr lang="en-US" dirty="0" smtClean="0"/>
            <a:t>[J]</a:t>
          </a:r>
          <a:r>
            <a:rPr lang="zh-CN" dirty="0" smtClean="0"/>
            <a:t>，学位论文</a:t>
          </a:r>
          <a:r>
            <a:rPr lang="en-US" dirty="0" smtClean="0"/>
            <a:t>[D]</a:t>
          </a:r>
          <a:r>
            <a:rPr lang="zh-CN" dirty="0" smtClean="0"/>
            <a:t>，报告</a:t>
          </a:r>
          <a:r>
            <a:rPr lang="en-US" dirty="0" smtClean="0"/>
            <a:t>[R]</a:t>
          </a:r>
          <a:r>
            <a:rPr lang="zh-CN" dirty="0" smtClean="0"/>
            <a:t>，标准</a:t>
          </a:r>
          <a:r>
            <a:rPr lang="en-US" dirty="0" smtClean="0"/>
            <a:t>[S]</a:t>
          </a:r>
          <a:r>
            <a:rPr lang="zh-CN" dirty="0" smtClean="0"/>
            <a:t>，专利</a:t>
          </a:r>
          <a:r>
            <a:rPr lang="en-US" dirty="0" smtClean="0"/>
            <a:t>〔P〕</a:t>
          </a:r>
          <a:r>
            <a:rPr lang="zh-CN" dirty="0" smtClean="0"/>
            <a:t>，汇编</a:t>
          </a:r>
          <a:r>
            <a:rPr lang="en-US" dirty="0" smtClean="0"/>
            <a:t>[G]</a:t>
          </a:r>
          <a:r>
            <a:rPr lang="zh-CN" dirty="0" smtClean="0"/>
            <a:t>，档案</a:t>
          </a:r>
          <a:r>
            <a:rPr lang="en-US" dirty="0" smtClean="0"/>
            <a:t>[B]</a:t>
          </a:r>
          <a:r>
            <a:rPr lang="zh-CN" dirty="0" smtClean="0"/>
            <a:t>，古籍</a:t>
          </a:r>
          <a:r>
            <a:rPr lang="en-US" dirty="0" smtClean="0"/>
            <a:t>[O]</a:t>
          </a:r>
          <a:r>
            <a:rPr lang="zh-CN" dirty="0" smtClean="0"/>
            <a:t>，参考工具</a:t>
          </a:r>
          <a:r>
            <a:rPr lang="en-US" dirty="0" smtClean="0"/>
            <a:t>[K]</a:t>
          </a:r>
          <a:r>
            <a:rPr lang="zh-CN" dirty="0" smtClean="0"/>
            <a:t>。</a:t>
          </a:r>
          <a:endParaRPr lang="zh-CN" dirty="0"/>
        </a:p>
      </dgm:t>
    </dgm:pt>
    <dgm:pt modelId="{1958B4CD-3765-4342-8466-70524978D52E}" type="parTrans" cxnId="{3B0B69E3-8B02-498A-9F34-00E4D872F105}">
      <dgm:prSet/>
      <dgm:spPr/>
      <dgm:t>
        <a:bodyPr/>
        <a:lstStyle/>
        <a:p>
          <a:endParaRPr lang="zh-CN" altLang="en-US"/>
        </a:p>
      </dgm:t>
    </dgm:pt>
    <dgm:pt modelId="{4AB26839-2273-4FD5-8455-21EB41585197}" type="sibTrans" cxnId="{3B0B69E3-8B02-498A-9F34-00E4D872F105}">
      <dgm:prSet/>
      <dgm:spPr/>
      <dgm:t>
        <a:bodyPr/>
        <a:lstStyle/>
        <a:p>
          <a:endParaRPr lang="zh-CN" altLang="en-US"/>
        </a:p>
      </dgm:t>
    </dgm:pt>
    <dgm:pt modelId="{561B4EA3-1D9B-4DBF-8C53-A37CA09C5231}" type="pres">
      <dgm:prSet presAssocID="{9E7CF9C8-821E-41D0-81FF-BBAC3B50CA54}" presName="linear" presStyleCnt="0">
        <dgm:presLayoutVars>
          <dgm:animLvl val="lvl"/>
          <dgm:resizeHandles val="exact"/>
        </dgm:presLayoutVars>
      </dgm:prSet>
      <dgm:spPr/>
      <dgm:t>
        <a:bodyPr/>
        <a:lstStyle/>
        <a:p>
          <a:endParaRPr lang="zh-CN" altLang="en-US"/>
        </a:p>
      </dgm:t>
    </dgm:pt>
    <dgm:pt modelId="{579824EE-DE5B-4B16-9BA2-B8FD98912474}" type="pres">
      <dgm:prSet presAssocID="{E12B46D5-D654-4220-948D-8C829D8BFDB9}" presName="parentText" presStyleLbl="node1" presStyleIdx="0" presStyleCnt="2">
        <dgm:presLayoutVars>
          <dgm:chMax val="0"/>
          <dgm:bulletEnabled val="1"/>
        </dgm:presLayoutVars>
      </dgm:prSet>
      <dgm:spPr/>
      <dgm:t>
        <a:bodyPr/>
        <a:lstStyle/>
        <a:p>
          <a:endParaRPr lang="zh-CN" altLang="en-US"/>
        </a:p>
      </dgm:t>
    </dgm:pt>
    <dgm:pt modelId="{7969B1CF-0D0C-4623-BFCB-AD02C7C0B1D0}" type="pres">
      <dgm:prSet presAssocID="{E85BF5B4-138F-42E4-BB65-5B9E0B6D926B}" presName="spacer" presStyleCnt="0"/>
      <dgm:spPr/>
      <dgm:t>
        <a:bodyPr/>
        <a:lstStyle/>
        <a:p>
          <a:endParaRPr lang="zh-CN" altLang="en-US"/>
        </a:p>
      </dgm:t>
    </dgm:pt>
    <dgm:pt modelId="{076FFFEA-B86C-470C-98B9-7B5582ACFBF5}" type="pres">
      <dgm:prSet presAssocID="{F2063964-1A9B-4E07-9CB0-6A08A35BA7FF}" presName="parentText" presStyleLbl="node1" presStyleIdx="1" presStyleCnt="2">
        <dgm:presLayoutVars>
          <dgm:chMax val="0"/>
          <dgm:bulletEnabled val="1"/>
        </dgm:presLayoutVars>
      </dgm:prSet>
      <dgm:spPr/>
      <dgm:t>
        <a:bodyPr/>
        <a:lstStyle/>
        <a:p>
          <a:endParaRPr lang="zh-CN" altLang="en-US"/>
        </a:p>
      </dgm:t>
    </dgm:pt>
  </dgm:ptLst>
  <dgm:cxnLst>
    <dgm:cxn modelId="{3B0B69E3-8B02-498A-9F34-00E4D872F105}" srcId="{9E7CF9C8-821E-41D0-81FF-BBAC3B50CA54}" destId="{F2063964-1A9B-4E07-9CB0-6A08A35BA7FF}" srcOrd="1" destOrd="0" parTransId="{1958B4CD-3765-4342-8466-70524978D52E}" sibTransId="{4AB26839-2273-4FD5-8455-21EB41585197}"/>
    <dgm:cxn modelId="{58EE7558-F3BB-4706-A53C-ED4793F44169}" type="presOf" srcId="{E12B46D5-D654-4220-948D-8C829D8BFDB9}" destId="{579824EE-DE5B-4B16-9BA2-B8FD98912474}" srcOrd="0" destOrd="0" presId="urn:microsoft.com/office/officeart/2005/8/layout/vList2"/>
    <dgm:cxn modelId="{F787FA03-074D-43F1-8EE5-F3D358785BEB}" srcId="{9E7CF9C8-821E-41D0-81FF-BBAC3B50CA54}" destId="{E12B46D5-D654-4220-948D-8C829D8BFDB9}" srcOrd="0" destOrd="0" parTransId="{E7313C53-19D0-47D4-85CD-48C9271FC7D7}" sibTransId="{E85BF5B4-138F-42E4-BB65-5B9E0B6D926B}"/>
    <dgm:cxn modelId="{0DE77A44-62F3-475F-A1AA-0ED644C68610}" type="presOf" srcId="{F2063964-1A9B-4E07-9CB0-6A08A35BA7FF}" destId="{076FFFEA-B86C-470C-98B9-7B5582ACFBF5}" srcOrd="0" destOrd="0" presId="urn:microsoft.com/office/officeart/2005/8/layout/vList2"/>
    <dgm:cxn modelId="{99038880-E119-49E5-B7FB-B132A389B8EE}" type="presOf" srcId="{9E7CF9C8-821E-41D0-81FF-BBAC3B50CA54}" destId="{561B4EA3-1D9B-4DBF-8C53-A37CA09C5231}" srcOrd="0" destOrd="0" presId="urn:microsoft.com/office/officeart/2005/8/layout/vList2"/>
    <dgm:cxn modelId="{E2D3BE50-C512-472B-A87B-CD8C495FE37F}" type="presParOf" srcId="{561B4EA3-1D9B-4DBF-8C53-A37CA09C5231}" destId="{579824EE-DE5B-4B16-9BA2-B8FD98912474}" srcOrd="0" destOrd="0" presId="urn:microsoft.com/office/officeart/2005/8/layout/vList2"/>
    <dgm:cxn modelId="{0F032475-69D9-4AB8-959C-26D85A4C36A4}" type="presParOf" srcId="{561B4EA3-1D9B-4DBF-8C53-A37CA09C5231}" destId="{7969B1CF-0D0C-4623-BFCB-AD02C7C0B1D0}" srcOrd="1" destOrd="0" presId="urn:microsoft.com/office/officeart/2005/8/layout/vList2"/>
    <dgm:cxn modelId="{9F4E1DE3-2D5D-46F9-A824-8F61339E7AA2}" type="presParOf" srcId="{561B4EA3-1D9B-4DBF-8C53-A37CA09C5231}" destId="{076FFFEA-B86C-470C-98B9-7B5582ACFBF5}"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3929E4FC-98B8-4973-82F6-9CED6D8BEA3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8D637624-0424-40E3-BA34-38CCE06BE8A2}">
      <dgm:prSet/>
      <dgm:spPr/>
      <dgm:t>
        <a:bodyPr/>
        <a:lstStyle/>
        <a:p>
          <a:pPr rtl="0"/>
          <a:r>
            <a:rPr lang="en-US" dirty="0" smtClean="0"/>
            <a:t>11</a:t>
          </a:r>
          <a:r>
            <a:rPr lang="zh-CN" dirty="0" smtClean="0"/>
            <a:t>．基金资助：获得国家基金资助和省部级科研项目的文章请注明基金项目名称及编号，按项目证明文字材料标示清楚</a:t>
          </a:r>
          <a:r>
            <a:rPr lang="en-US" dirty="0" smtClean="0"/>
            <a:t>.</a:t>
          </a:r>
          <a:endParaRPr lang="zh-CN" dirty="0"/>
        </a:p>
      </dgm:t>
    </dgm:pt>
    <dgm:pt modelId="{1C0EFC06-CFC1-4812-B784-0278A501DA05}" type="parTrans" cxnId="{8881A612-39D6-4793-99D9-BB2473A44D7E}">
      <dgm:prSet/>
      <dgm:spPr/>
      <dgm:t>
        <a:bodyPr/>
        <a:lstStyle/>
        <a:p>
          <a:endParaRPr lang="zh-CN" altLang="en-US"/>
        </a:p>
      </dgm:t>
    </dgm:pt>
    <dgm:pt modelId="{A5E5AD4B-FEE8-4C0C-AC82-9B8CB4F58F47}" type="sibTrans" cxnId="{8881A612-39D6-4793-99D9-BB2473A44D7E}">
      <dgm:prSet/>
      <dgm:spPr/>
      <dgm:t>
        <a:bodyPr/>
        <a:lstStyle/>
        <a:p>
          <a:endParaRPr lang="zh-CN" altLang="en-US"/>
        </a:p>
      </dgm:t>
    </dgm:pt>
    <dgm:pt modelId="{AB45653E-B031-49EB-9057-159276D4F021}">
      <dgm:prSet/>
      <dgm:spPr/>
      <dgm:t>
        <a:bodyPr/>
        <a:lstStyle/>
        <a:p>
          <a:pPr rtl="0"/>
          <a:r>
            <a:rPr lang="en-US" dirty="0" smtClean="0"/>
            <a:t>12</a:t>
          </a:r>
          <a:r>
            <a:rPr lang="zh-CN" dirty="0" smtClean="0"/>
            <a:t>．作者简介：第一作者姓名（出生年月</a:t>
          </a:r>
          <a:r>
            <a:rPr lang="en-US" dirty="0" smtClean="0"/>
            <a:t>-</a:t>
          </a:r>
          <a:r>
            <a:rPr lang="zh-CN" dirty="0" smtClean="0"/>
            <a:t>），性别，民族（汉族可省略），籍贯，现供职单位全称及职称、学位，研究方向。</a:t>
          </a:r>
          <a:endParaRPr lang="zh-CN" dirty="0"/>
        </a:p>
      </dgm:t>
    </dgm:pt>
    <dgm:pt modelId="{62E751E1-BF3B-48E8-B298-A26676DDFA60}" type="parTrans" cxnId="{7AAF12CB-32E8-478F-B218-D2BD7421DA4D}">
      <dgm:prSet/>
      <dgm:spPr/>
      <dgm:t>
        <a:bodyPr/>
        <a:lstStyle/>
        <a:p>
          <a:endParaRPr lang="zh-CN" altLang="en-US"/>
        </a:p>
      </dgm:t>
    </dgm:pt>
    <dgm:pt modelId="{5EA0E90D-65C8-4690-A9FB-F4EA55A48765}" type="sibTrans" cxnId="{7AAF12CB-32E8-478F-B218-D2BD7421DA4D}">
      <dgm:prSet/>
      <dgm:spPr/>
      <dgm:t>
        <a:bodyPr/>
        <a:lstStyle/>
        <a:p>
          <a:endParaRPr lang="zh-CN" altLang="en-US"/>
        </a:p>
      </dgm:t>
    </dgm:pt>
    <dgm:pt modelId="{4856FB34-F0C1-465A-8CB7-C0E9192BB7A4}">
      <dgm:prSet/>
      <dgm:spPr/>
      <dgm:t>
        <a:bodyPr/>
        <a:lstStyle/>
        <a:p>
          <a:pPr rtl="0"/>
          <a:r>
            <a:rPr lang="en-US" dirty="0" smtClean="0"/>
            <a:t>13</a:t>
          </a:r>
          <a:r>
            <a:rPr lang="zh-CN" dirty="0" smtClean="0"/>
            <a:t>．其他：请勿一稿两投，并请自留原稿，本刊概不退稿，投寄稿件后</a:t>
          </a:r>
          <a:r>
            <a:rPr lang="en-US" dirty="0" smtClean="0"/>
            <a:t>,</a:t>
          </a:r>
          <a:r>
            <a:rPr lang="zh-CN" dirty="0" smtClean="0"/>
            <a:t>等待审查。审查通过编辑部会通知您一般杂志社审核时间是</a:t>
          </a:r>
          <a:r>
            <a:rPr lang="en-US" dirty="0" smtClean="0"/>
            <a:t>1-3</a:t>
          </a:r>
          <a:r>
            <a:rPr lang="zh-CN" dirty="0" smtClean="0"/>
            <a:t>个月：如果要是到我中心给你论文代发请详细看。</a:t>
          </a:r>
          <a:endParaRPr lang="zh-CN" dirty="0"/>
        </a:p>
      </dgm:t>
    </dgm:pt>
    <dgm:pt modelId="{F7437471-8077-42EA-8A37-B2E3C4FB62D9}" type="parTrans" cxnId="{9710FD3B-999B-429B-AF8E-B69E6C21A1F3}">
      <dgm:prSet/>
      <dgm:spPr/>
      <dgm:t>
        <a:bodyPr/>
        <a:lstStyle/>
        <a:p>
          <a:endParaRPr lang="zh-CN" altLang="en-US"/>
        </a:p>
      </dgm:t>
    </dgm:pt>
    <dgm:pt modelId="{1286DB55-3649-413C-8AEF-0222BFE09619}" type="sibTrans" cxnId="{9710FD3B-999B-429B-AF8E-B69E6C21A1F3}">
      <dgm:prSet/>
      <dgm:spPr/>
      <dgm:t>
        <a:bodyPr/>
        <a:lstStyle/>
        <a:p>
          <a:endParaRPr lang="zh-CN" altLang="en-US"/>
        </a:p>
      </dgm:t>
    </dgm:pt>
    <dgm:pt modelId="{004007EE-FE4E-4EDC-84C1-3617A0F206F4}" type="pres">
      <dgm:prSet presAssocID="{3929E4FC-98B8-4973-82F6-9CED6D8BEA3D}" presName="linear" presStyleCnt="0">
        <dgm:presLayoutVars>
          <dgm:animLvl val="lvl"/>
          <dgm:resizeHandles val="exact"/>
        </dgm:presLayoutVars>
      </dgm:prSet>
      <dgm:spPr/>
      <dgm:t>
        <a:bodyPr/>
        <a:lstStyle/>
        <a:p>
          <a:endParaRPr lang="zh-CN" altLang="en-US"/>
        </a:p>
      </dgm:t>
    </dgm:pt>
    <dgm:pt modelId="{B637AC95-F546-4136-9673-5B2903DB3894}" type="pres">
      <dgm:prSet presAssocID="{8D637624-0424-40E3-BA34-38CCE06BE8A2}" presName="parentText" presStyleLbl="node1" presStyleIdx="0" presStyleCnt="3">
        <dgm:presLayoutVars>
          <dgm:chMax val="0"/>
          <dgm:bulletEnabled val="1"/>
        </dgm:presLayoutVars>
      </dgm:prSet>
      <dgm:spPr/>
      <dgm:t>
        <a:bodyPr/>
        <a:lstStyle/>
        <a:p>
          <a:endParaRPr lang="zh-CN" altLang="en-US"/>
        </a:p>
      </dgm:t>
    </dgm:pt>
    <dgm:pt modelId="{E210896F-E93A-4CC0-8180-F4267078A819}" type="pres">
      <dgm:prSet presAssocID="{A5E5AD4B-FEE8-4C0C-AC82-9B8CB4F58F47}" presName="spacer" presStyleCnt="0"/>
      <dgm:spPr/>
    </dgm:pt>
    <dgm:pt modelId="{01581129-0506-416B-AD4B-8020C093F113}" type="pres">
      <dgm:prSet presAssocID="{AB45653E-B031-49EB-9057-159276D4F021}" presName="parentText" presStyleLbl="node1" presStyleIdx="1" presStyleCnt="3">
        <dgm:presLayoutVars>
          <dgm:chMax val="0"/>
          <dgm:bulletEnabled val="1"/>
        </dgm:presLayoutVars>
      </dgm:prSet>
      <dgm:spPr/>
      <dgm:t>
        <a:bodyPr/>
        <a:lstStyle/>
        <a:p>
          <a:endParaRPr lang="zh-CN" altLang="en-US"/>
        </a:p>
      </dgm:t>
    </dgm:pt>
    <dgm:pt modelId="{A716DE0C-6C9F-47DA-BDD4-FF47BAE1CEEB}" type="pres">
      <dgm:prSet presAssocID="{5EA0E90D-65C8-4690-A9FB-F4EA55A48765}" presName="spacer" presStyleCnt="0"/>
      <dgm:spPr/>
    </dgm:pt>
    <dgm:pt modelId="{4FB1516C-2C11-4B0C-925C-0253AFEE2736}" type="pres">
      <dgm:prSet presAssocID="{4856FB34-F0C1-465A-8CB7-C0E9192BB7A4}" presName="parentText" presStyleLbl="node1" presStyleIdx="2" presStyleCnt="3">
        <dgm:presLayoutVars>
          <dgm:chMax val="0"/>
          <dgm:bulletEnabled val="1"/>
        </dgm:presLayoutVars>
      </dgm:prSet>
      <dgm:spPr/>
      <dgm:t>
        <a:bodyPr/>
        <a:lstStyle/>
        <a:p>
          <a:endParaRPr lang="zh-CN" altLang="en-US"/>
        </a:p>
      </dgm:t>
    </dgm:pt>
  </dgm:ptLst>
  <dgm:cxnLst>
    <dgm:cxn modelId="{CB7DE38F-E359-4290-8FDD-2A91E31EBDD5}" type="presOf" srcId="{3929E4FC-98B8-4973-82F6-9CED6D8BEA3D}" destId="{004007EE-FE4E-4EDC-84C1-3617A0F206F4}" srcOrd="0" destOrd="0" presId="urn:microsoft.com/office/officeart/2005/8/layout/vList2"/>
    <dgm:cxn modelId="{9710FD3B-999B-429B-AF8E-B69E6C21A1F3}" srcId="{3929E4FC-98B8-4973-82F6-9CED6D8BEA3D}" destId="{4856FB34-F0C1-465A-8CB7-C0E9192BB7A4}" srcOrd="2" destOrd="0" parTransId="{F7437471-8077-42EA-8A37-B2E3C4FB62D9}" sibTransId="{1286DB55-3649-413C-8AEF-0222BFE09619}"/>
    <dgm:cxn modelId="{8E307A27-0BE9-4976-902E-674E97266D42}" type="presOf" srcId="{AB45653E-B031-49EB-9057-159276D4F021}" destId="{01581129-0506-416B-AD4B-8020C093F113}" srcOrd="0" destOrd="0" presId="urn:microsoft.com/office/officeart/2005/8/layout/vList2"/>
    <dgm:cxn modelId="{091BE831-A9E2-4862-9487-ADA6DC599087}" type="presOf" srcId="{4856FB34-F0C1-465A-8CB7-C0E9192BB7A4}" destId="{4FB1516C-2C11-4B0C-925C-0253AFEE2736}" srcOrd="0" destOrd="0" presId="urn:microsoft.com/office/officeart/2005/8/layout/vList2"/>
    <dgm:cxn modelId="{8881A612-39D6-4793-99D9-BB2473A44D7E}" srcId="{3929E4FC-98B8-4973-82F6-9CED6D8BEA3D}" destId="{8D637624-0424-40E3-BA34-38CCE06BE8A2}" srcOrd="0" destOrd="0" parTransId="{1C0EFC06-CFC1-4812-B784-0278A501DA05}" sibTransId="{A5E5AD4B-FEE8-4C0C-AC82-9B8CB4F58F47}"/>
    <dgm:cxn modelId="{D9085A33-A691-43B3-96F0-930572FBF4D5}" type="presOf" srcId="{8D637624-0424-40E3-BA34-38CCE06BE8A2}" destId="{B637AC95-F546-4136-9673-5B2903DB3894}" srcOrd="0" destOrd="0" presId="urn:microsoft.com/office/officeart/2005/8/layout/vList2"/>
    <dgm:cxn modelId="{7AAF12CB-32E8-478F-B218-D2BD7421DA4D}" srcId="{3929E4FC-98B8-4973-82F6-9CED6D8BEA3D}" destId="{AB45653E-B031-49EB-9057-159276D4F021}" srcOrd="1" destOrd="0" parTransId="{62E751E1-BF3B-48E8-B298-A26676DDFA60}" sibTransId="{5EA0E90D-65C8-4690-A9FB-F4EA55A48765}"/>
    <dgm:cxn modelId="{09599347-D0AC-4B09-8D88-58198703E72D}" type="presParOf" srcId="{004007EE-FE4E-4EDC-84C1-3617A0F206F4}" destId="{B637AC95-F546-4136-9673-5B2903DB3894}" srcOrd="0" destOrd="0" presId="urn:microsoft.com/office/officeart/2005/8/layout/vList2"/>
    <dgm:cxn modelId="{CD8DB594-A100-4D0C-B33D-EE549D7A87F0}" type="presParOf" srcId="{004007EE-FE4E-4EDC-84C1-3617A0F206F4}" destId="{E210896F-E93A-4CC0-8180-F4267078A819}" srcOrd="1" destOrd="0" presId="urn:microsoft.com/office/officeart/2005/8/layout/vList2"/>
    <dgm:cxn modelId="{DCE41012-EC36-4784-BA82-A8A8BB1FC97F}" type="presParOf" srcId="{004007EE-FE4E-4EDC-84C1-3617A0F206F4}" destId="{01581129-0506-416B-AD4B-8020C093F113}" srcOrd="2" destOrd="0" presId="urn:microsoft.com/office/officeart/2005/8/layout/vList2"/>
    <dgm:cxn modelId="{7C93CCDE-8D60-48BB-AA69-893EB3C9F775}" type="presParOf" srcId="{004007EE-FE4E-4EDC-84C1-3617A0F206F4}" destId="{A716DE0C-6C9F-47DA-BDD4-FF47BAE1CEEB}" srcOrd="3" destOrd="0" presId="urn:microsoft.com/office/officeart/2005/8/layout/vList2"/>
    <dgm:cxn modelId="{4E65594A-127D-4F84-ACE1-613EF1DEC6CB}" type="presParOf" srcId="{004007EE-FE4E-4EDC-84C1-3617A0F206F4}" destId="{4FB1516C-2C11-4B0C-925C-0253AFEE2736}"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3535A8-ADFF-4350-8B6E-1ED5F39046F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35B7B3EB-A989-4B36-99C3-8A41AE22F0E0}">
      <dgm:prSet/>
      <dgm:spPr/>
      <dgm:t>
        <a:bodyPr/>
        <a:lstStyle/>
        <a:p>
          <a:pPr rtl="0"/>
          <a:r>
            <a:rPr lang="zh-CN" b="1" dirty="0" smtClean="0"/>
            <a:t>（一）</a:t>
          </a:r>
          <a:r>
            <a:rPr lang="zh-CN" dirty="0" smtClean="0"/>
            <a:t>外语规划与外语发展战略研究</a:t>
          </a:r>
          <a:endParaRPr lang="en-US" dirty="0"/>
        </a:p>
      </dgm:t>
    </dgm:pt>
    <dgm:pt modelId="{B4439720-F93D-45D0-9A73-185018DDEB34}" type="parTrans" cxnId="{B3D533C5-2296-45BB-AA69-3EF3C570004D}">
      <dgm:prSet/>
      <dgm:spPr/>
      <dgm:t>
        <a:bodyPr/>
        <a:lstStyle/>
        <a:p>
          <a:endParaRPr lang="zh-CN" altLang="en-US"/>
        </a:p>
      </dgm:t>
    </dgm:pt>
    <dgm:pt modelId="{E244C9C3-0520-4392-A568-DD9EFBD26AF2}" type="sibTrans" cxnId="{B3D533C5-2296-45BB-AA69-3EF3C570004D}">
      <dgm:prSet/>
      <dgm:spPr/>
      <dgm:t>
        <a:bodyPr/>
        <a:lstStyle/>
        <a:p>
          <a:endParaRPr lang="zh-CN" altLang="en-US"/>
        </a:p>
      </dgm:t>
    </dgm:pt>
    <dgm:pt modelId="{93D032F4-7E88-4C9D-AE4A-79334741DECA}">
      <dgm:prSet/>
      <dgm:spPr/>
      <dgm:t>
        <a:bodyPr/>
        <a:lstStyle/>
        <a:p>
          <a:pPr rtl="0"/>
          <a:r>
            <a:rPr lang="zh-CN" dirty="0" smtClean="0"/>
            <a:t>国家外语能力与政策</a:t>
          </a:r>
          <a:endParaRPr lang="en-US" dirty="0"/>
        </a:p>
      </dgm:t>
    </dgm:pt>
    <dgm:pt modelId="{D80BD5EB-D42B-4A7A-BA37-FE17B0DBA2F4}" type="parTrans" cxnId="{D4316F3E-66BF-4537-B44E-3D508E57BEBC}">
      <dgm:prSet/>
      <dgm:spPr/>
      <dgm:t>
        <a:bodyPr/>
        <a:lstStyle/>
        <a:p>
          <a:endParaRPr lang="zh-CN" altLang="en-US"/>
        </a:p>
      </dgm:t>
    </dgm:pt>
    <dgm:pt modelId="{6AF8F64C-2A7F-49E1-A6A4-80B3484D81FC}" type="sibTrans" cxnId="{D4316F3E-66BF-4537-B44E-3D508E57BEBC}">
      <dgm:prSet/>
      <dgm:spPr/>
      <dgm:t>
        <a:bodyPr/>
        <a:lstStyle/>
        <a:p>
          <a:endParaRPr lang="zh-CN" altLang="en-US"/>
        </a:p>
      </dgm:t>
    </dgm:pt>
    <dgm:pt modelId="{5D6A6774-EFCE-47AE-AF5B-B8B4B3994489}">
      <dgm:prSet/>
      <dgm:spPr/>
      <dgm:t>
        <a:bodyPr/>
        <a:lstStyle/>
        <a:p>
          <a:pPr rtl="0"/>
          <a:r>
            <a:rPr lang="zh-CN" dirty="0" smtClean="0"/>
            <a:t>公民外语能力</a:t>
          </a:r>
          <a:endParaRPr lang="en-US" dirty="0"/>
        </a:p>
      </dgm:t>
    </dgm:pt>
    <dgm:pt modelId="{C553B9A4-8366-4A12-9E93-F49E781CB359}" type="parTrans" cxnId="{05D472E5-2E59-440A-A2CB-20596167D05B}">
      <dgm:prSet/>
      <dgm:spPr/>
      <dgm:t>
        <a:bodyPr/>
        <a:lstStyle/>
        <a:p>
          <a:endParaRPr lang="zh-CN" altLang="en-US"/>
        </a:p>
      </dgm:t>
    </dgm:pt>
    <dgm:pt modelId="{3B98A566-0EEB-4D93-B4E3-4ECF15FBA21A}" type="sibTrans" cxnId="{05D472E5-2E59-440A-A2CB-20596167D05B}">
      <dgm:prSet/>
      <dgm:spPr/>
      <dgm:t>
        <a:bodyPr/>
        <a:lstStyle/>
        <a:p>
          <a:endParaRPr lang="zh-CN" altLang="en-US"/>
        </a:p>
      </dgm:t>
    </dgm:pt>
    <dgm:pt modelId="{CE5F2EFE-19CE-4A2F-8BF4-883B6BE29223}">
      <dgm:prSet/>
      <dgm:spPr/>
      <dgm:t>
        <a:bodyPr/>
        <a:lstStyle/>
        <a:p>
          <a:pPr rtl="0"/>
          <a:r>
            <a:rPr lang="zh-CN" dirty="0" smtClean="0"/>
            <a:t>中国外语使用标准</a:t>
          </a:r>
          <a:endParaRPr lang="en-US" dirty="0"/>
        </a:p>
      </dgm:t>
    </dgm:pt>
    <dgm:pt modelId="{05EE66AD-6CA7-4717-8AE8-EC2027B8DD30}" type="parTrans" cxnId="{BE3B4BA1-24D8-4EB9-BCB8-119C38500612}">
      <dgm:prSet/>
      <dgm:spPr/>
      <dgm:t>
        <a:bodyPr/>
        <a:lstStyle/>
        <a:p>
          <a:endParaRPr lang="zh-CN" altLang="en-US"/>
        </a:p>
      </dgm:t>
    </dgm:pt>
    <dgm:pt modelId="{4C2614D5-51E5-445D-8C97-2475F1B261A8}" type="sibTrans" cxnId="{BE3B4BA1-24D8-4EB9-BCB8-119C38500612}">
      <dgm:prSet/>
      <dgm:spPr/>
      <dgm:t>
        <a:bodyPr/>
        <a:lstStyle/>
        <a:p>
          <a:endParaRPr lang="zh-CN" altLang="en-US"/>
        </a:p>
      </dgm:t>
    </dgm:pt>
    <dgm:pt modelId="{A484331D-2B75-42C0-9D59-0723E9774529}">
      <dgm:prSet/>
      <dgm:spPr/>
      <dgm:t>
        <a:bodyPr/>
        <a:lstStyle/>
        <a:p>
          <a:pPr rtl="0"/>
          <a:r>
            <a:rPr lang="zh-CN" dirty="0" smtClean="0"/>
            <a:t>国家统一外语能力标准</a:t>
          </a:r>
          <a:endParaRPr lang="en-US" dirty="0"/>
        </a:p>
      </dgm:t>
    </dgm:pt>
    <dgm:pt modelId="{35190500-07C7-47CF-817D-4039208A11D1}" type="parTrans" cxnId="{6DBFAE1A-E09A-4764-9947-2116DA25677B}">
      <dgm:prSet/>
      <dgm:spPr/>
      <dgm:t>
        <a:bodyPr/>
        <a:lstStyle/>
        <a:p>
          <a:endParaRPr lang="zh-CN" altLang="en-US"/>
        </a:p>
      </dgm:t>
    </dgm:pt>
    <dgm:pt modelId="{745FAB0F-B132-4AB2-A337-741DB804B78F}" type="sibTrans" cxnId="{6DBFAE1A-E09A-4764-9947-2116DA25677B}">
      <dgm:prSet/>
      <dgm:spPr/>
      <dgm:t>
        <a:bodyPr/>
        <a:lstStyle/>
        <a:p>
          <a:endParaRPr lang="zh-CN" altLang="en-US"/>
        </a:p>
      </dgm:t>
    </dgm:pt>
    <dgm:pt modelId="{5A912636-CCBF-4835-8746-ADF56B0030B7}">
      <dgm:prSet/>
      <dgm:spPr/>
      <dgm:t>
        <a:bodyPr/>
        <a:lstStyle/>
        <a:p>
          <a:pPr rtl="0"/>
          <a:r>
            <a:rPr lang="zh-CN" dirty="0" smtClean="0"/>
            <a:t>中外语言政策比较</a:t>
          </a:r>
          <a:endParaRPr lang="en-US" dirty="0"/>
        </a:p>
      </dgm:t>
    </dgm:pt>
    <dgm:pt modelId="{6B90333D-4B4F-42B2-825B-E597556A524D}" type="parTrans" cxnId="{8603CDCF-33D3-4461-8A57-94A2A6C4EC2D}">
      <dgm:prSet/>
      <dgm:spPr/>
      <dgm:t>
        <a:bodyPr/>
        <a:lstStyle/>
        <a:p>
          <a:endParaRPr lang="zh-CN" altLang="en-US"/>
        </a:p>
      </dgm:t>
    </dgm:pt>
    <dgm:pt modelId="{A8B4A8A9-6682-4643-8DBE-5F86867C040F}" type="sibTrans" cxnId="{8603CDCF-33D3-4461-8A57-94A2A6C4EC2D}">
      <dgm:prSet/>
      <dgm:spPr/>
      <dgm:t>
        <a:bodyPr/>
        <a:lstStyle/>
        <a:p>
          <a:endParaRPr lang="zh-CN" altLang="en-US"/>
        </a:p>
      </dgm:t>
    </dgm:pt>
    <dgm:pt modelId="{A76C83D5-46AB-4F64-BA0D-9EA89E9024A0}">
      <dgm:prSet/>
      <dgm:spPr/>
      <dgm:t>
        <a:bodyPr/>
        <a:lstStyle/>
        <a:p>
          <a:pPr rtl="0"/>
          <a:r>
            <a:rPr lang="zh-CN" dirty="0" smtClean="0"/>
            <a:t>中外语言接触</a:t>
          </a:r>
          <a:endParaRPr lang="en-US" dirty="0"/>
        </a:p>
      </dgm:t>
    </dgm:pt>
    <dgm:pt modelId="{0FAFFB9A-A04F-4AEC-86A0-419C8C3EA94A}" type="parTrans" cxnId="{6C4C76B1-85EC-48AF-A096-F6B107B89AB0}">
      <dgm:prSet/>
      <dgm:spPr/>
      <dgm:t>
        <a:bodyPr/>
        <a:lstStyle/>
        <a:p>
          <a:endParaRPr lang="zh-CN" altLang="en-US"/>
        </a:p>
      </dgm:t>
    </dgm:pt>
    <dgm:pt modelId="{1EFDD2D2-2885-40A7-BBB0-0D80CEBDA64D}" type="sibTrans" cxnId="{6C4C76B1-85EC-48AF-A096-F6B107B89AB0}">
      <dgm:prSet/>
      <dgm:spPr/>
      <dgm:t>
        <a:bodyPr/>
        <a:lstStyle/>
        <a:p>
          <a:endParaRPr lang="zh-CN" altLang="en-US"/>
        </a:p>
      </dgm:t>
    </dgm:pt>
    <dgm:pt modelId="{33FFAE1D-56DE-4C07-8102-295600A8C4BF}">
      <dgm:prSet/>
      <dgm:spPr/>
      <dgm:t>
        <a:bodyPr/>
        <a:lstStyle/>
        <a:p>
          <a:endParaRPr lang="zh-CN" altLang="en-US"/>
        </a:p>
      </dgm:t>
    </dgm:pt>
    <dgm:pt modelId="{B1FAF5C5-202A-4C56-8346-D55DF9FA8647}" type="parTrans" cxnId="{233B06F8-1BD1-4FDC-8A14-1285239469F6}">
      <dgm:prSet/>
      <dgm:spPr/>
      <dgm:t>
        <a:bodyPr/>
        <a:lstStyle/>
        <a:p>
          <a:endParaRPr lang="zh-CN" altLang="en-US"/>
        </a:p>
      </dgm:t>
    </dgm:pt>
    <dgm:pt modelId="{18F3E20A-37B3-4781-B8A1-C63F08660637}" type="sibTrans" cxnId="{233B06F8-1BD1-4FDC-8A14-1285239469F6}">
      <dgm:prSet/>
      <dgm:spPr/>
      <dgm:t>
        <a:bodyPr/>
        <a:lstStyle/>
        <a:p>
          <a:endParaRPr lang="zh-CN" altLang="en-US"/>
        </a:p>
      </dgm:t>
    </dgm:pt>
    <dgm:pt modelId="{B07D6BD9-6AC1-4BD6-BAD4-444EB8F352B6}">
      <dgm:prSet/>
      <dgm:spPr/>
      <dgm:t>
        <a:bodyPr/>
        <a:lstStyle/>
        <a:p>
          <a:endParaRPr lang="zh-CN" altLang="en-US"/>
        </a:p>
      </dgm:t>
    </dgm:pt>
    <dgm:pt modelId="{EB5514DA-5D71-416E-9828-A3D2FA0B86B1}" type="parTrans" cxnId="{A7702133-DCC3-4977-8D81-FA657CA2C65E}">
      <dgm:prSet/>
      <dgm:spPr/>
      <dgm:t>
        <a:bodyPr/>
        <a:lstStyle/>
        <a:p>
          <a:endParaRPr lang="zh-CN" altLang="en-US"/>
        </a:p>
      </dgm:t>
    </dgm:pt>
    <dgm:pt modelId="{7622D5B3-4E7C-4666-B762-81F7B6977148}" type="sibTrans" cxnId="{A7702133-DCC3-4977-8D81-FA657CA2C65E}">
      <dgm:prSet/>
      <dgm:spPr/>
      <dgm:t>
        <a:bodyPr/>
        <a:lstStyle/>
        <a:p>
          <a:endParaRPr lang="zh-CN" altLang="en-US"/>
        </a:p>
      </dgm:t>
    </dgm:pt>
    <dgm:pt modelId="{78CB89F5-D4F9-4A42-B0F9-062126A2A203}">
      <dgm:prSet/>
      <dgm:spPr/>
      <dgm:t>
        <a:bodyPr/>
        <a:lstStyle/>
        <a:p>
          <a:pPr rtl="0"/>
          <a:endParaRPr lang="zh-CN" dirty="0"/>
        </a:p>
      </dgm:t>
    </dgm:pt>
    <dgm:pt modelId="{CC9C8DDB-F58D-4D96-8E3B-22A53797C07D}" type="parTrans" cxnId="{341A9E25-9CBD-4E47-A5D5-96B15459ACE2}">
      <dgm:prSet/>
      <dgm:spPr/>
      <dgm:t>
        <a:bodyPr/>
        <a:lstStyle/>
        <a:p>
          <a:endParaRPr lang="zh-CN" altLang="en-US"/>
        </a:p>
      </dgm:t>
    </dgm:pt>
    <dgm:pt modelId="{91641902-B806-4510-8608-0B2654A75CBA}" type="sibTrans" cxnId="{341A9E25-9CBD-4E47-A5D5-96B15459ACE2}">
      <dgm:prSet/>
      <dgm:spPr/>
      <dgm:t>
        <a:bodyPr/>
        <a:lstStyle/>
        <a:p>
          <a:endParaRPr lang="zh-CN" altLang="en-US"/>
        </a:p>
      </dgm:t>
    </dgm:pt>
    <dgm:pt modelId="{737362F5-B00E-47EC-83CB-7F82D5B6B00E}" type="pres">
      <dgm:prSet presAssocID="{5D3535A8-ADFF-4350-8B6E-1ED5F39046F3}" presName="compositeShape" presStyleCnt="0">
        <dgm:presLayoutVars>
          <dgm:chMax val="7"/>
          <dgm:dir/>
          <dgm:resizeHandles val="exact"/>
        </dgm:presLayoutVars>
      </dgm:prSet>
      <dgm:spPr/>
      <dgm:t>
        <a:bodyPr/>
        <a:lstStyle/>
        <a:p>
          <a:endParaRPr lang="zh-CN" altLang="en-US"/>
        </a:p>
      </dgm:t>
    </dgm:pt>
    <dgm:pt modelId="{00157761-53BE-4152-AAD0-9E8A477C3E1C}" type="pres">
      <dgm:prSet presAssocID="{35B7B3EB-A989-4B36-99C3-8A41AE22F0E0}" presName="circ1" presStyleLbl="vennNode1" presStyleIdx="0" presStyleCnt="7"/>
      <dgm:spPr/>
    </dgm:pt>
    <dgm:pt modelId="{B8767FB9-D1FC-4B0C-A99E-6A754729555C}" type="pres">
      <dgm:prSet presAssocID="{35B7B3EB-A989-4B36-99C3-8A41AE22F0E0}" presName="circ1Tx" presStyleLbl="revTx" presStyleIdx="0" presStyleCnt="0" custScaleX="187600" custScaleY="102182" custLinFactNeighborX="-82" custLinFactNeighborY="-1986">
        <dgm:presLayoutVars>
          <dgm:chMax val="0"/>
          <dgm:chPref val="0"/>
          <dgm:bulletEnabled val="1"/>
        </dgm:presLayoutVars>
      </dgm:prSet>
      <dgm:spPr/>
      <dgm:t>
        <a:bodyPr/>
        <a:lstStyle/>
        <a:p>
          <a:endParaRPr lang="zh-CN" altLang="en-US"/>
        </a:p>
      </dgm:t>
    </dgm:pt>
    <dgm:pt modelId="{22C96D1D-4A61-4F00-B077-DA9B69439860}" type="pres">
      <dgm:prSet presAssocID="{93D032F4-7E88-4C9D-AE4A-79334741DECA}" presName="circ2" presStyleLbl="vennNode1" presStyleIdx="1" presStyleCnt="7"/>
      <dgm:spPr/>
    </dgm:pt>
    <dgm:pt modelId="{E5D83377-437B-47BE-A938-0F9FBA02DDBC}" type="pres">
      <dgm:prSet presAssocID="{93D032F4-7E88-4C9D-AE4A-79334741DECA}" presName="circ2Tx" presStyleLbl="revTx" presStyleIdx="0" presStyleCnt="0">
        <dgm:presLayoutVars>
          <dgm:chMax val="0"/>
          <dgm:chPref val="0"/>
          <dgm:bulletEnabled val="1"/>
        </dgm:presLayoutVars>
      </dgm:prSet>
      <dgm:spPr/>
      <dgm:t>
        <a:bodyPr/>
        <a:lstStyle/>
        <a:p>
          <a:endParaRPr lang="zh-CN" altLang="en-US"/>
        </a:p>
      </dgm:t>
    </dgm:pt>
    <dgm:pt modelId="{1C518277-2934-4D8D-9694-C313214815F7}" type="pres">
      <dgm:prSet presAssocID="{5D6A6774-EFCE-47AE-AF5B-B8B4B3994489}" presName="circ3" presStyleLbl="vennNode1" presStyleIdx="2" presStyleCnt="7"/>
      <dgm:spPr/>
    </dgm:pt>
    <dgm:pt modelId="{FE093550-7CD2-4C7D-8ED4-EE248D778AE9}" type="pres">
      <dgm:prSet presAssocID="{5D6A6774-EFCE-47AE-AF5B-B8B4B3994489}" presName="circ3Tx" presStyleLbl="revTx" presStyleIdx="0" presStyleCnt="0">
        <dgm:presLayoutVars>
          <dgm:chMax val="0"/>
          <dgm:chPref val="0"/>
          <dgm:bulletEnabled val="1"/>
        </dgm:presLayoutVars>
      </dgm:prSet>
      <dgm:spPr/>
      <dgm:t>
        <a:bodyPr/>
        <a:lstStyle/>
        <a:p>
          <a:endParaRPr lang="zh-CN" altLang="en-US"/>
        </a:p>
      </dgm:t>
    </dgm:pt>
    <dgm:pt modelId="{82C51EDB-5515-41B7-9137-E1489997E750}" type="pres">
      <dgm:prSet presAssocID="{CE5F2EFE-19CE-4A2F-8BF4-883B6BE29223}" presName="circ4" presStyleLbl="vennNode1" presStyleIdx="3" presStyleCnt="7"/>
      <dgm:spPr/>
    </dgm:pt>
    <dgm:pt modelId="{218F6D4A-7B5E-4397-A3F3-AACBA74AAF59}" type="pres">
      <dgm:prSet presAssocID="{CE5F2EFE-19CE-4A2F-8BF4-883B6BE29223}" presName="circ4Tx" presStyleLbl="revTx" presStyleIdx="0" presStyleCnt="0">
        <dgm:presLayoutVars>
          <dgm:chMax val="0"/>
          <dgm:chPref val="0"/>
          <dgm:bulletEnabled val="1"/>
        </dgm:presLayoutVars>
      </dgm:prSet>
      <dgm:spPr/>
      <dgm:t>
        <a:bodyPr/>
        <a:lstStyle/>
        <a:p>
          <a:endParaRPr lang="zh-CN" altLang="en-US"/>
        </a:p>
      </dgm:t>
    </dgm:pt>
    <dgm:pt modelId="{E91D7481-509A-44E1-898C-2216B10234F6}" type="pres">
      <dgm:prSet presAssocID="{A484331D-2B75-42C0-9D59-0723E9774529}" presName="circ5" presStyleLbl="vennNode1" presStyleIdx="4" presStyleCnt="7"/>
      <dgm:spPr/>
    </dgm:pt>
    <dgm:pt modelId="{6F46D3B2-3EA8-433D-A275-1067273BC0EB}" type="pres">
      <dgm:prSet presAssocID="{A484331D-2B75-42C0-9D59-0723E9774529}" presName="circ5Tx" presStyleLbl="revTx" presStyleIdx="0" presStyleCnt="0">
        <dgm:presLayoutVars>
          <dgm:chMax val="0"/>
          <dgm:chPref val="0"/>
          <dgm:bulletEnabled val="1"/>
        </dgm:presLayoutVars>
      </dgm:prSet>
      <dgm:spPr/>
      <dgm:t>
        <a:bodyPr/>
        <a:lstStyle/>
        <a:p>
          <a:endParaRPr lang="zh-CN" altLang="en-US"/>
        </a:p>
      </dgm:t>
    </dgm:pt>
    <dgm:pt modelId="{28FC958C-2254-4C99-8A10-6D7A174C2202}" type="pres">
      <dgm:prSet presAssocID="{5A912636-CCBF-4835-8746-ADF56B0030B7}" presName="circ6" presStyleLbl="vennNode1" presStyleIdx="5" presStyleCnt="7"/>
      <dgm:spPr/>
    </dgm:pt>
    <dgm:pt modelId="{1EED512A-7AC6-4025-82D0-2965835F6703}" type="pres">
      <dgm:prSet presAssocID="{5A912636-CCBF-4835-8746-ADF56B0030B7}" presName="circ6Tx" presStyleLbl="revTx" presStyleIdx="0" presStyleCnt="0">
        <dgm:presLayoutVars>
          <dgm:chMax val="0"/>
          <dgm:chPref val="0"/>
          <dgm:bulletEnabled val="1"/>
        </dgm:presLayoutVars>
      </dgm:prSet>
      <dgm:spPr/>
      <dgm:t>
        <a:bodyPr/>
        <a:lstStyle/>
        <a:p>
          <a:endParaRPr lang="zh-CN" altLang="en-US"/>
        </a:p>
      </dgm:t>
    </dgm:pt>
    <dgm:pt modelId="{BBC333DB-1113-429F-978B-0546499BD142}" type="pres">
      <dgm:prSet presAssocID="{A76C83D5-46AB-4F64-BA0D-9EA89E9024A0}" presName="circ7" presStyleLbl="vennNode1" presStyleIdx="6" presStyleCnt="7"/>
      <dgm:spPr/>
    </dgm:pt>
    <dgm:pt modelId="{87365475-0C18-4748-B5CF-C79B3C83D56D}" type="pres">
      <dgm:prSet presAssocID="{A76C83D5-46AB-4F64-BA0D-9EA89E9024A0}" presName="circ7Tx" presStyleLbl="revTx" presStyleIdx="0" presStyleCnt="0">
        <dgm:presLayoutVars>
          <dgm:chMax val="0"/>
          <dgm:chPref val="0"/>
          <dgm:bulletEnabled val="1"/>
        </dgm:presLayoutVars>
      </dgm:prSet>
      <dgm:spPr/>
      <dgm:t>
        <a:bodyPr/>
        <a:lstStyle/>
        <a:p>
          <a:endParaRPr lang="zh-CN" altLang="en-US"/>
        </a:p>
      </dgm:t>
    </dgm:pt>
  </dgm:ptLst>
  <dgm:cxnLst>
    <dgm:cxn modelId="{554504E5-3E26-40EC-89CC-011AEF0F390C}" type="presOf" srcId="{5D6A6774-EFCE-47AE-AF5B-B8B4B3994489}" destId="{FE093550-7CD2-4C7D-8ED4-EE248D778AE9}" srcOrd="0" destOrd="0" presId="urn:microsoft.com/office/officeart/2005/8/layout/venn1"/>
    <dgm:cxn modelId="{233B06F8-1BD1-4FDC-8A14-1285239469F6}" srcId="{5D3535A8-ADFF-4350-8B6E-1ED5F39046F3}" destId="{33FFAE1D-56DE-4C07-8102-295600A8C4BF}" srcOrd="7" destOrd="0" parTransId="{B1FAF5C5-202A-4C56-8346-D55DF9FA8647}" sibTransId="{18F3E20A-37B3-4781-B8A1-C63F08660637}"/>
    <dgm:cxn modelId="{41B2EE91-81FD-4AD6-82CA-83E5870151D9}" type="presOf" srcId="{CE5F2EFE-19CE-4A2F-8BF4-883B6BE29223}" destId="{218F6D4A-7B5E-4397-A3F3-AACBA74AAF59}" srcOrd="0" destOrd="0" presId="urn:microsoft.com/office/officeart/2005/8/layout/venn1"/>
    <dgm:cxn modelId="{B9239F21-9052-4617-8631-A054CB978949}" type="presOf" srcId="{5A912636-CCBF-4835-8746-ADF56B0030B7}" destId="{1EED512A-7AC6-4025-82D0-2965835F6703}" srcOrd="0" destOrd="0" presId="urn:microsoft.com/office/officeart/2005/8/layout/venn1"/>
    <dgm:cxn modelId="{341A9E25-9CBD-4E47-A5D5-96B15459ACE2}" srcId="{5D3535A8-ADFF-4350-8B6E-1ED5F39046F3}" destId="{78CB89F5-D4F9-4A42-B0F9-062126A2A203}" srcOrd="9" destOrd="0" parTransId="{CC9C8DDB-F58D-4D96-8E3B-22A53797C07D}" sibTransId="{91641902-B806-4510-8608-0B2654A75CBA}"/>
    <dgm:cxn modelId="{FA5603FE-DC40-4CAD-81AC-3ADBE15C644F}" type="presOf" srcId="{5D3535A8-ADFF-4350-8B6E-1ED5F39046F3}" destId="{737362F5-B00E-47EC-83CB-7F82D5B6B00E}" srcOrd="0" destOrd="0" presId="urn:microsoft.com/office/officeart/2005/8/layout/venn1"/>
    <dgm:cxn modelId="{BE3B4BA1-24D8-4EB9-BCB8-119C38500612}" srcId="{5D3535A8-ADFF-4350-8B6E-1ED5F39046F3}" destId="{CE5F2EFE-19CE-4A2F-8BF4-883B6BE29223}" srcOrd="3" destOrd="0" parTransId="{05EE66AD-6CA7-4717-8AE8-EC2027B8DD30}" sibTransId="{4C2614D5-51E5-445D-8C97-2475F1B261A8}"/>
    <dgm:cxn modelId="{05D472E5-2E59-440A-A2CB-20596167D05B}" srcId="{5D3535A8-ADFF-4350-8B6E-1ED5F39046F3}" destId="{5D6A6774-EFCE-47AE-AF5B-B8B4B3994489}" srcOrd="2" destOrd="0" parTransId="{C553B9A4-8366-4A12-9E93-F49E781CB359}" sibTransId="{3B98A566-0EEB-4D93-B4E3-4ECF15FBA21A}"/>
    <dgm:cxn modelId="{6DBFAE1A-E09A-4764-9947-2116DA25677B}" srcId="{5D3535A8-ADFF-4350-8B6E-1ED5F39046F3}" destId="{A484331D-2B75-42C0-9D59-0723E9774529}" srcOrd="4" destOrd="0" parTransId="{35190500-07C7-47CF-817D-4039208A11D1}" sibTransId="{745FAB0F-B132-4AB2-A337-741DB804B78F}"/>
    <dgm:cxn modelId="{6C4C76B1-85EC-48AF-A096-F6B107B89AB0}" srcId="{5D3535A8-ADFF-4350-8B6E-1ED5F39046F3}" destId="{A76C83D5-46AB-4F64-BA0D-9EA89E9024A0}" srcOrd="6" destOrd="0" parTransId="{0FAFFB9A-A04F-4AEC-86A0-419C8C3EA94A}" sibTransId="{1EFDD2D2-2885-40A7-BBB0-0D80CEBDA64D}"/>
    <dgm:cxn modelId="{B3D533C5-2296-45BB-AA69-3EF3C570004D}" srcId="{5D3535A8-ADFF-4350-8B6E-1ED5F39046F3}" destId="{35B7B3EB-A989-4B36-99C3-8A41AE22F0E0}" srcOrd="0" destOrd="0" parTransId="{B4439720-F93D-45D0-9A73-185018DDEB34}" sibTransId="{E244C9C3-0520-4392-A568-DD9EFBD26AF2}"/>
    <dgm:cxn modelId="{A7702133-DCC3-4977-8D81-FA657CA2C65E}" srcId="{5D3535A8-ADFF-4350-8B6E-1ED5F39046F3}" destId="{B07D6BD9-6AC1-4BD6-BAD4-444EB8F352B6}" srcOrd="8" destOrd="0" parTransId="{EB5514DA-5D71-416E-9828-A3D2FA0B86B1}" sibTransId="{7622D5B3-4E7C-4666-B762-81F7B6977148}"/>
    <dgm:cxn modelId="{8603CDCF-33D3-4461-8A57-94A2A6C4EC2D}" srcId="{5D3535A8-ADFF-4350-8B6E-1ED5F39046F3}" destId="{5A912636-CCBF-4835-8746-ADF56B0030B7}" srcOrd="5" destOrd="0" parTransId="{6B90333D-4B4F-42B2-825B-E597556A524D}" sibTransId="{A8B4A8A9-6682-4643-8DBE-5F86867C040F}"/>
    <dgm:cxn modelId="{A6B332AC-5FB2-44F7-8A3B-279D05E3A312}" type="presOf" srcId="{A76C83D5-46AB-4F64-BA0D-9EA89E9024A0}" destId="{87365475-0C18-4748-B5CF-C79B3C83D56D}" srcOrd="0" destOrd="0" presId="urn:microsoft.com/office/officeart/2005/8/layout/venn1"/>
    <dgm:cxn modelId="{27054591-0C18-4C31-B7AE-817E46160B10}" type="presOf" srcId="{35B7B3EB-A989-4B36-99C3-8A41AE22F0E0}" destId="{B8767FB9-D1FC-4B0C-A99E-6A754729555C}" srcOrd="0" destOrd="0" presId="urn:microsoft.com/office/officeart/2005/8/layout/venn1"/>
    <dgm:cxn modelId="{D4316F3E-66BF-4537-B44E-3D508E57BEBC}" srcId="{5D3535A8-ADFF-4350-8B6E-1ED5F39046F3}" destId="{93D032F4-7E88-4C9D-AE4A-79334741DECA}" srcOrd="1" destOrd="0" parTransId="{D80BD5EB-D42B-4A7A-BA37-FE17B0DBA2F4}" sibTransId="{6AF8F64C-2A7F-49E1-A6A4-80B3484D81FC}"/>
    <dgm:cxn modelId="{E3E477FC-26A7-44A1-AE4E-10FECAC948E1}" type="presOf" srcId="{A484331D-2B75-42C0-9D59-0723E9774529}" destId="{6F46D3B2-3EA8-433D-A275-1067273BC0EB}" srcOrd="0" destOrd="0" presId="urn:microsoft.com/office/officeart/2005/8/layout/venn1"/>
    <dgm:cxn modelId="{AE847C22-DFA6-4AFE-9E4E-CDDDA57FB4B6}" type="presOf" srcId="{93D032F4-7E88-4C9D-AE4A-79334741DECA}" destId="{E5D83377-437B-47BE-A938-0F9FBA02DDBC}" srcOrd="0" destOrd="0" presId="urn:microsoft.com/office/officeart/2005/8/layout/venn1"/>
    <dgm:cxn modelId="{AEE44925-B2F4-4B21-8589-55EF7FA86B3C}" type="presParOf" srcId="{737362F5-B00E-47EC-83CB-7F82D5B6B00E}" destId="{00157761-53BE-4152-AAD0-9E8A477C3E1C}" srcOrd="0" destOrd="0" presId="urn:microsoft.com/office/officeart/2005/8/layout/venn1"/>
    <dgm:cxn modelId="{A62EA987-A230-4F05-9B87-B978296333CA}" type="presParOf" srcId="{737362F5-B00E-47EC-83CB-7F82D5B6B00E}" destId="{B8767FB9-D1FC-4B0C-A99E-6A754729555C}" srcOrd="1" destOrd="0" presId="urn:microsoft.com/office/officeart/2005/8/layout/venn1"/>
    <dgm:cxn modelId="{32B49CA9-7DC2-4673-AE16-2D4F8C8148F8}" type="presParOf" srcId="{737362F5-B00E-47EC-83CB-7F82D5B6B00E}" destId="{22C96D1D-4A61-4F00-B077-DA9B69439860}" srcOrd="2" destOrd="0" presId="urn:microsoft.com/office/officeart/2005/8/layout/venn1"/>
    <dgm:cxn modelId="{AC1815ED-528A-4FFF-AAAC-4AD957EFD862}" type="presParOf" srcId="{737362F5-B00E-47EC-83CB-7F82D5B6B00E}" destId="{E5D83377-437B-47BE-A938-0F9FBA02DDBC}" srcOrd="3" destOrd="0" presId="urn:microsoft.com/office/officeart/2005/8/layout/venn1"/>
    <dgm:cxn modelId="{498B706F-ED92-4049-A45A-F56A19E14CE1}" type="presParOf" srcId="{737362F5-B00E-47EC-83CB-7F82D5B6B00E}" destId="{1C518277-2934-4D8D-9694-C313214815F7}" srcOrd="4" destOrd="0" presId="urn:microsoft.com/office/officeart/2005/8/layout/venn1"/>
    <dgm:cxn modelId="{80050B8F-F392-4A7C-9254-2FC03F2E2BF8}" type="presParOf" srcId="{737362F5-B00E-47EC-83CB-7F82D5B6B00E}" destId="{FE093550-7CD2-4C7D-8ED4-EE248D778AE9}" srcOrd="5" destOrd="0" presId="urn:microsoft.com/office/officeart/2005/8/layout/venn1"/>
    <dgm:cxn modelId="{91B94526-54E6-468C-ADCA-5568250EE42E}" type="presParOf" srcId="{737362F5-B00E-47EC-83CB-7F82D5B6B00E}" destId="{82C51EDB-5515-41B7-9137-E1489997E750}" srcOrd="6" destOrd="0" presId="urn:microsoft.com/office/officeart/2005/8/layout/venn1"/>
    <dgm:cxn modelId="{AF8F75C3-BEE1-47BD-861A-F0A6C77126C6}" type="presParOf" srcId="{737362F5-B00E-47EC-83CB-7F82D5B6B00E}" destId="{218F6D4A-7B5E-4397-A3F3-AACBA74AAF59}" srcOrd="7" destOrd="0" presId="urn:microsoft.com/office/officeart/2005/8/layout/venn1"/>
    <dgm:cxn modelId="{BB8D4A48-D704-4F61-A189-7427AE79CF18}" type="presParOf" srcId="{737362F5-B00E-47EC-83CB-7F82D5B6B00E}" destId="{E91D7481-509A-44E1-898C-2216B10234F6}" srcOrd="8" destOrd="0" presId="urn:microsoft.com/office/officeart/2005/8/layout/venn1"/>
    <dgm:cxn modelId="{E0703A53-8DDC-4A21-AA71-9C0B0EB2F4AB}" type="presParOf" srcId="{737362F5-B00E-47EC-83CB-7F82D5B6B00E}" destId="{6F46D3B2-3EA8-433D-A275-1067273BC0EB}" srcOrd="9" destOrd="0" presId="urn:microsoft.com/office/officeart/2005/8/layout/venn1"/>
    <dgm:cxn modelId="{FCDD5F48-6E9E-4B8E-B743-A01040EA9216}" type="presParOf" srcId="{737362F5-B00E-47EC-83CB-7F82D5B6B00E}" destId="{28FC958C-2254-4C99-8A10-6D7A174C2202}" srcOrd="10" destOrd="0" presId="urn:microsoft.com/office/officeart/2005/8/layout/venn1"/>
    <dgm:cxn modelId="{CA27164B-946E-40DC-B59A-533104F818DD}" type="presParOf" srcId="{737362F5-B00E-47EC-83CB-7F82D5B6B00E}" destId="{1EED512A-7AC6-4025-82D0-2965835F6703}" srcOrd="11" destOrd="0" presId="urn:microsoft.com/office/officeart/2005/8/layout/venn1"/>
    <dgm:cxn modelId="{F5B3D933-147C-4589-9344-ACC6442FE9EA}" type="presParOf" srcId="{737362F5-B00E-47EC-83CB-7F82D5B6B00E}" destId="{BBC333DB-1113-429F-978B-0546499BD142}" srcOrd="12" destOrd="0" presId="urn:microsoft.com/office/officeart/2005/8/layout/venn1"/>
    <dgm:cxn modelId="{E560DBE1-1E90-48D0-9A00-E4573BD2F614}" type="presParOf" srcId="{737362F5-B00E-47EC-83CB-7F82D5B6B00E}" destId="{87365475-0C18-4748-B5CF-C79B3C83D56D}" srcOrd="1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5F76127F-59FF-41D0-A03E-C05484F3012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3E68ED66-F2FB-4BE8-9753-703715DFC697}">
      <dgm:prSet custT="1"/>
      <dgm:spPr/>
      <dgm:t>
        <a:bodyPr/>
        <a:lstStyle/>
        <a:p>
          <a:pPr rtl="0"/>
          <a:r>
            <a:rPr lang="en-US" sz="2800" dirty="0" smtClean="0"/>
            <a:t>1</a:t>
          </a:r>
          <a:r>
            <a:rPr lang="zh-CN" sz="2800" dirty="0" smtClean="0"/>
            <a:t>，选题、方法、结论的创新与规范</a:t>
          </a:r>
          <a:endParaRPr lang="en-US" sz="2800" dirty="0"/>
        </a:p>
      </dgm:t>
    </dgm:pt>
    <dgm:pt modelId="{05CC2A5C-0FA8-46DC-8F93-B6A96B13685F}" type="parTrans" cxnId="{4E79522A-0791-454F-9CA2-114F95B6E1AB}">
      <dgm:prSet/>
      <dgm:spPr/>
      <dgm:t>
        <a:bodyPr/>
        <a:lstStyle/>
        <a:p>
          <a:endParaRPr lang="zh-CN" altLang="en-US"/>
        </a:p>
      </dgm:t>
    </dgm:pt>
    <dgm:pt modelId="{3BBDEB5F-A37D-4965-BF6D-0F205279051B}" type="sibTrans" cxnId="{4E79522A-0791-454F-9CA2-114F95B6E1AB}">
      <dgm:prSet/>
      <dgm:spPr/>
      <dgm:t>
        <a:bodyPr/>
        <a:lstStyle/>
        <a:p>
          <a:endParaRPr lang="zh-CN" altLang="en-US"/>
        </a:p>
      </dgm:t>
    </dgm:pt>
    <dgm:pt modelId="{EB5A8857-4CE2-4C0C-850D-F3069654605A}">
      <dgm:prSet custT="1"/>
      <dgm:spPr/>
      <dgm:t>
        <a:bodyPr/>
        <a:lstStyle/>
        <a:p>
          <a:pPr rtl="0"/>
          <a:r>
            <a:rPr lang="zh-CN" sz="2000" dirty="0" smtClean="0"/>
            <a:t>如实证类论文选题单一、研究方法不够合理、忽略调查中的问题、为研究过程中的不足声辩、结论缺乏说服力</a:t>
          </a:r>
          <a:endParaRPr lang="en-US" sz="2000" dirty="0"/>
        </a:p>
      </dgm:t>
    </dgm:pt>
    <dgm:pt modelId="{9EE4EC80-7F67-4A99-B2DC-5A13C8767DE4}" type="parTrans" cxnId="{29FA0FFA-5C6B-4AA2-8355-CCE65EB37188}">
      <dgm:prSet/>
      <dgm:spPr/>
      <dgm:t>
        <a:bodyPr/>
        <a:lstStyle/>
        <a:p>
          <a:endParaRPr lang="zh-CN" altLang="en-US"/>
        </a:p>
      </dgm:t>
    </dgm:pt>
    <dgm:pt modelId="{F04A80D9-3610-46E5-B14F-3848EB22583D}" type="sibTrans" cxnId="{29FA0FFA-5C6B-4AA2-8355-CCE65EB37188}">
      <dgm:prSet/>
      <dgm:spPr/>
      <dgm:t>
        <a:bodyPr/>
        <a:lstStyle/>
        <a:p>
          <a:endParaRPr lang="zh-CN" altLang="en-US"/>
        </a:p>
      </dgm:t>
    </dgm:pt>
    <dgm:pt modelId="{B08E701E-3E9F-455E-AD7B-FEDFADEF5932}">
      <dgm:prSet/>
      <dgm:spPr/>
      <dgm:t>
        <a:bodyPr/>
        <a:lstStyle/>
        <a:p>
          <a:pPr rtl="0"/>
          <a:r>
            <a:rPr lang="en-US" b="1" dirty="0" smtClean="0"/>
            <a:t>--</a:t>
          </a:r>
          <a:r>
            <a:rPr lang="zh-CN" b="1" dirty="0" smtClean="0"/>
            <a:t>写作步骤：“不足”及原因</a:t>
          </a:r>
          <a:r>
            <a:rPr lang="zh-CN" b="1" dirty="0" smtClean="0">
              <a:sym typeface="Wingdings"/>
            </a:rPr>
            <a:t></a:t>
          </a:r>
          <a:r>
            <a:rPr lang="zh-CN" b="1" dirty="0" smtClean="0"/>
            <a:t> 提出研究课题</a:t>
          </a:r>
          <a:r>
            <a:rPr lang="zh-CN" b="1" dirty="0" smtClean="0">
              <a:sym typeface="Wingdings"/>
            </a:rPr>
            <a:t></a:t>
          </a:r>
          <a:r>
            <a:rPr lang="zh-CN" b="1" dirty="0" smtClean="0"/>
            <a:t> 分解课题 </a:t>
          </a:r>
          <a:r>
            <a:rPr lang="zh-CN" b="1" dirty="0" smtClean="0">
              <a:sym typeface="Wingdings"/>
            </a:rPr>
            <a:t></a:t>
          </a:r>
          <a:r>
            <a:rPr lang="zh-CN" b="1" dirty="0" smtClean="0"/>
            <a:t>主要的研究问题（</a:t>
          </a:r>
          <a:r>
            <a:rPr lang="en-US" b="1" dirty="0" smtClean="0"/>
            <a:t>key research questions</a:t>
          </a:r>
          <a:r>
            <a:rPr lang="zh-CN" b="1" dirty="0" smtClean="0"/>
            <a:t>） </a:t>
          </a:r>
          <a:r>
            <a:rPr lang="zh-CN" b="1" dirty="0" smtClean="0">
              <a:sym typeface="Wingdings"/>
            </a:rPr>
            <a:t></a:t>
          </a:r>
          <a:r>
            <a:rPr lang="zh-CN" b="1" dirty="0" smtClean="0"/>
            <a:t> 根据涉及变量及相关关系确定文献综述内容 </a:t>
          </a:r>
          <a:r>
            <a:rPr lang="zh-CN" b="1" dirty="0" smtClean="0">
              <a:sym typeface="Wingdings"/>
            </a:rPr>
            <a:t></a:t>
          </a:r>
          <a:r>
            <a:rPr lang="zh-CN" b="1" dirty="0" smtClean="0"/>
            <a:t> 文献综述（归纳评述研究成果及结论） </a:t>
          </a:r>
          <a:r>
            <a:rPr lang="zh-CN" b="1" dirty="0" smtClean="0">
              <a:sym typeface="Wingdings"/>
            </a:rPr>
            <a:t></a:t>
          </a:r>
          <a:r>
            <a:rPr lang="zh-CN" b="1" dirty="0" smtClean="0"/>
            <a:t> 确定调查变量及其关系，转化成具体研究问题 （</a:t>
          </a:r>
          <a:r>
            <a:rPr lang="en-US" b="1" dirty="0" smtClean="0"/>
            <a:t>specific research questions</a:t>
          </a:r>
          <a:r>
            <a:rPr lang="zh-CN" b="1" dirty="0" smtClean="0"/>
            <a:t>） </a:t>
          </a:r>
          <a:r>
            <a:rPr lang="zh-CN" b="1" dirty="0" smtClean="0">
              <a:sym typeface="Wingdings"/>
            </a:rPr>
            <a:t></a:t>
          </a:r>
          <a:r>
            <a:rPr lang="zh-CN" b="1" dirty="0" smtClean="0"/>
            <a:t> 根据具体研究问题确定实证研究方法</a:t>
          </a:r>
          <a:endParaRPr lang="zh-CN" dirty="0"/>
        </a:p>
      </dgm:t>
    </dgm:pt>
    <dgm:pt modelId="{9EF2E210-FAE7-4B6E-91F1-B54BD2DFA01A}" type="parTrans" cxnId="{5688F696-E30A-4B02-B22A-50F1981AC160}">
      <dgm:prSet/>
      <dgm:spPr/>
      <dgm:t>
        <a:bodyPr/>
        <a:lstStyle/>
        <a:p>
          <a:endParaRPr lang="zh-CN" altLang="en-US"/>
        </a:p>
      </dgm:t>
    </dgm:pt>
    <dgm:pt modelId="{1E96F6CA-8ECC-4B87-9ED3-2ED8E9ADBCBF}" type="sibTrans" cxnId="{5688F696-E30A-4B02-B22A-50F1981AC160}">
      <dgm:prSet/>
      <dgm:spPr/>
      <dgm:t>
        <a:bodyPr/>
        <a:lstStyle/>
        <a:p>
          <a:endParaRPr lang="zh-CN" altLang="en-US"/>
        </a:p>
      </dgm:t>
    </dgm:pt>
    <dgm:pt modelId="{7799A0D4-4038-41C5-8FF8-2036436290A7}" type="pres">
      <dgm:prSet presAssocID="{5F76127F-59FF-41D0-A03E-C05484F30126}" presName="linear" presStyleCnt="0">
        <dgm:presLayoutVars>
          <dgm:animLvl val="lvl"/>
          <dgm:resizeHandles val="exact"/>
        </dgm:presLayoutVars>
      </dgm:prSet>
      <dgm:spPr/>
      <dgm:t>
        <a:bodyPr/>
        <a:lstStyle/>
        <a:p>
          <a:endParaRPr lang="zh-CN" altLang="en-US"/>
        </a:p>
      </dgm:t>
    </dgm:pt>
    <dgm:pt modelId="{9A5897C9-7AD2-4A9D-B6F2-7633984440F3}" type="pres">
      <dgm:prSet presAssocID="{3E68ED66-F2FB-4BE8-9753-703715DFC697}" presName="parentText" presStyleLbl="node1" presStyleIdx="0" presStyleCnt="3">
        <dgm:presLayoutVars>
          <dgm:chMax val="0"/>
          <dgm:bulletEnabled val="1"/>
        </dgm:presLayoutVars>
      </dgm:prSet>
      <dgm:spPr/>
      <dgm:t>
        <a:bodyPr/>
        <a:lstStyle/>
        <a:p>
          <a:endParaRPr lang="zh-CN" altLang="en-US"/>
        </a:p>
      </dgm:t>
    </dgm:pt>
    <dgm:pt modelId="{7F3F2FCC-409C-4A52-BF6B-CC2A17550802}" type="pres">
      <dgm:prSet presAssocID="{3BBDEB5F-A37D-4965-BF6D-0F205279051B}" presName="spacer" presStyleCnt="0"/>
      <dgm:spPr/>
    </dgm:pt>
    <dgm:pt modelId="{135A1E99-C962-4029-B285-7DBCD98B9FE5}" type="pres">
      <dgm:prSet presAssocID="{EB5A8857-4CE2-4C0C-850D-F3069654605A}" presName="parentText" presStyleLbl="node1" presStyleIdx="1" presStyleCnt="3">
        <dgm:presLayoutVars>
          <dgm:chMax val="0"/>
          <dgm:bulletEnabled val="1"/>
        </dgm:presLayoutVars>
      </dgm:prSet>
      <dgm:spPr/>
      <dgm:t>
        <a:bodyPr/>
        <a:lstStyle/>
        <a:p>
          <a:endParaRPr lang="zh-CN" altLang="en-US"/>
        </a:p>
      </dgm:t>
    </dgm:pt>
    <dgm:pt modelId="{4E07B4E1-D45E-40A7-BD56-B7D2388E2B1C}" type="pres">
      <dgm:prSet presAssocID="{F04A80D9-3610-46E5-B14F-3848EB22583D}" presName="spacer" presStyleCnt="0"/>
      <dgm:spPr/>
    </dgm:pt>
    <dgm:pt modelId="{1346B6C9-32F1-422B-955B-2FC208CAC871}" type="pres">
      <dgm:prSet presAssocID="{B08E701E-3E9F-455E-AD7B-FEDFADEF5932}" presName="parentText" presStyleLbl="node1" presStyleIdx="2" presStyleCnt="3">
        <dgm:presLayoutVars>
          <dgm:chMax val="0"/>
          <dgm:bulletEnabled val="1"/>
        </dgm:presLayoutVars>
      </dgm:prSet>
      <dgm:spPr/>
      <dgm:t>
        <a:bodyPr/>
        <a:lstStyle/>
        <a:p>
          <a:endParaRPr lang="zh-CN" altLang="en-US"/>
        </a:p>
      </dgm:t>
    </dgm:pt>
  </dgm:ptLst>
  <dgm:cxnLst>
    <dgm:cxn modelId="{65F54CF5-97DE-4418-825B-E4EA08AB42EE}" type="presOf" srcId="{EB5A8857-4CE2-4C0C-850D-F3069654605A}" destId="{135A1E99-C962-4029-B285-7DBCD98B9FE5}" srcOrd="0" destOrd="0" presId="urn:microsoft.com/office/officeart/2005/8/layout/vList2"/>
    <dgm:cxn modelId="{4E79522A-0791-454F-9CA2-114F95B6E1AB}" srcId="{5F76127F-59FF-41D0-A03E-C05484F30126}" destId="{3E68ED66-F2FB-4BE8-9753-703715DFC697}" srcOrd="0" destOrd="0" parTransId="{05CC2A5C-0FA8-46DC-8F93-B6A96B13685F}" sibTransId="{3BBDEB5F-A37D-4965-BF6D-0F205279051B}"/>
    <dgm:cxn modelId="{B93B9921-7F6B-4D7A-80AD-82370FABE3E6}" type="presOf" srcId="{3E68ED66-F2FB-4BE8-9753-703715DFC697}" destId="{9A5897C9-7AD2-4A9D-B6F2-7633984440F3}" srcOrd="0" destOrd="0" presId="urn:microsoft.com/office/officeart/2005/8/layout/vList2"/>
    <dgm:cxn modelId="{2B973255-CB97-4D7A-80C0-B1146A61A249}" type="presOf" srcId="{5F76127F-59FF-41D0-A03E-C05484F30126}" destId="{7799A0D4-4038-41C5-8FF8-2036436290A7}" srcOrd="0" destOrd="0" presId="urn:microsoft.com/office/officeart/2005/8/layout/vList2"/>
    <dgm:cxn modelId="{29FA0FFA-5C6B-4AA2-8355-CCE65EB37188}" srcId="{5F76127F-59FF-41D0-A03E-C05484F30126}" destId="{EB5A8857-4CE2-4C0C-850D-F3069654605A}" srcOrd="1" destOrd="0" parTransId="{9EE4EC80-7F67-4A99-B2DC-5A13C8767DE4}" sibTransId="{F04A80D9-3610-46E5-B14F-3848EB22583D}"/>
    <dgm:cxn modelId="{5688F696-E30A-4B02-B22A-50F1981AC160}" srcId="{5F76127F-59FF-41D0-A03E-C05484F30126}" destId="{B08E701E-3E9F-455E-AD7B-FEDFADEF5932}" srcOrd="2" destOrd="0" parTransId="{9EF2E210-FAE7-4B6E-91F1-B54BD2DFA01A}" sibTransId="{1E96F6CA-8ECC-4B87-9ED3-2ED8E9ADBCBF}"/>
    <dgm:cxn modelId="{89ACDC8B-24FD-4330-9FBC-B12817FC8789}" type="presOf" srcId="{B08E701E-3E9F-455E-AD7B-FEDFADEF5932}" destId="{1346B6C9-32F1-422B-955B-2FC208CAC871}" srcOrd="0" destOrd="0" presId="urn:microsoft.com/office/officeart/2005/8/layout/vList2"/>
    <dgm:cxn modelId="{CC4AD246-446E-4A91-AF13-522398161E33}" type="presParOf" srcId="{7799A0D4-4038-41C5-8FF8-2036436290A7}" destId="{9A5897C9-7AD2-4A9D-B6F2-7633984440F3}" srcOrd="0" destOrd="0" presId="urn:microsoft.com/office/officeart/2005/8/layout/vList2"/>
    <dgm:cxn modelId="{AFE3F5ED-CD5B-44A6-B821-7A2FA69BB943}" type="presParOf" srcId="{7799A0D4-4038-41C5-8FF8-2036436290A7}" destId="{7F3F2FCC-409C-4A52-BF6B-CC2A17550802}" srcOrd="1" destOrd="0" presId="urn:microsoft.com/office/officeart/2005/8/layout/vList2"/>
    <dgm:cxn modelId="{823B3640-76F6-451B-B013-1654A16DBDB4}" type="presParOf" srcId="{7799A0D4-4038-41C5-8FF8-2036436290A7}" destId="{135A1E99-C962-4029-B285-7DBCD98B9FE5}" srcOrd="2" destOrd="0" presId="urn:microsoft.com/office/officeart/2005/8/layout/vList2"/>
    <dgm:cxn modelId="{551DB200-47A5-42A0-A759-BEB2B1306A3E}" type="presParOf" srcId="{7799A0D4-4038-41C5-8FF8-2036436290A7}" destId="{4E07B4E1-D45E-40A7-BD56-B7D2388E2B1C}" srcOrd="3" destOrd="0" presId="urn:microsoft.com/office/officeart/2005/8/layout/vList2"/>
    <dgm:cxn modelId="{B944275E-BA34-4154-BA3F-D898B8442A2F}" type="presParOf" srcId="{7799A0D4-4038-41C5-8FF8-2036436290A7}" destId="{1346B6C9-32F1-422B-955B-2FC208CAC871}"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D80A3127-F049-4267-8252-86CDA5599D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594403A-4C8B-4CC2-8111-E048D8A8ADD7}">
      <dgm:prSet/>
      <dgm:spPr/>
      <dgm:t>
        <a:bodyPr/>
        <a:lstStyle/>
        <a:p>
          <a:pPr rtl="0"/>
          <a:r>
            <a:rPr lang="en-US" dirty="0" smtClean="0"/>
            <a:t>2</a:t>
          </a:r>
          <a:r>
            <a:rPr lang="zh-CN" dirty="0" smtClean="0"/>
            <a:t>，请教同行专家，反复修改论文</a:t>
          </a:r>
          <a:endParaRPr lang="en-US" dirty="0"/>
        </a:p>
      </dgm:t>
    </dgm:pt>
    <dgm:pt modelId="{0B2F50BE-9AF6-4FB4-B819-14A218A253D6}" type="parTrans" cxnId="{A3F6FB0B-5396-46C5-98D6-025F26BB6FBC}">
      <dgm:prSet/>
      <dgm:spPr/>
      <dgm:t>
        <a:bodyPr/>
        <a:lstStyle/>
        <a:p>
          <a:endParaRPr lang="zh-CN" altLang="en-US"/>
        </a:p>
      </dgm:t>
    </dgm:pt>
    <dgm:pt modelId="{97C8D5C9-71DD-4A23-A7DC-6236BDC91D54}" type="sibTrans" cxnId="{A3F6FB0B-5396-46C5-98D6-025F26BB6FBC}">
      <dgm:prSet/>
      <dgm:spPr/>
      <dgm:t>
        <a:bodyPr/>
        <a:lstStyle/>
        <a:p>
          <a:endParaRPr lang="zh-CN" altLang="en-US"/>
        </a:p>
      </dgm:t>
    </dgm:pt>
    <dgm:pt modelId="{E4BB0357-FE51-4EE7-9D85-A693D1651F58}">
      <dgm:prSet/>
      <dgm:spPr/>
      <dgm:t>
        <a:bodyPr/>
        <a:lstStyle/>
        <a:p>
          <a:pPr rtl="0"/>
          <a:r>
            <a:rPr lang="en-US" altLang="zh-CN" dirty="0" smtClean="0"/>
            <a:t>---</a:t>
          </a:r>
          <a:r>
            <a:rPr lang="en-US" dirty="0" smtClean="0"/>
            <a:t>seminar, peer evaluation</a:t>
          </a:r>
          <a:endParaRPr lang="zh-CN" dirty="0"/>
        </a:p>
      </dgm:t>
    </dgm:pt>
    <dgm:pt modelId="{4861C700-EDF7-4D7E-A6A3-21FB96428E8C}" type="parTrans" cxnId="{F22A76A3-8678-4274-9EEC-1B49B43FF966}">
      <dgm:prSet/>
      <dgm:spPr/>
      <dgm:t>
        <a:bodyPr/>
        <a:lstStyle/>
        <a:p>
          <a:endParaRPr lang="zh-CN" altLang="en-US"/>
        </a:p>
      </dgm:t>
    </dgm:pt>
    <dgm:pt modelId="{73624DF5-BDAD-42C6-A322-3FB558B2BAEC}" type="sibTrans" cxnId="{F22A76A3-8678-4274-9EEC-1B49B43FF966}">
      <dgm:prSet/>
      <dgm:spPr/>
      <dgm:t>
        <a:bodyPr/>
        <a:lstStyle/>
        <a:p>
          <a:endParaRPr lang="zh-CN" altLang="en-US"/>
        </a:p>
      </dgm:t>
    </dgm:pt>
    <dgm:pt modelId="{4047455E-80F2-4221-AB36-609A5DF326F5}">
      <dgm:prSet/>
      <dgm:spPr/>
      <dgm:t>
        <a:bodyPr/>
        <a:lstStyle/>
        <a:p>
          <a:pPr rtl="0"/>
          <a:r>
            <a:rPr lang="zh-CN" dirty="0" smtClean="0"/>
            <a:t>如创新团队指导教师、项目主持人</a:t>
          </a:r>
          <a:endParaRPr lang="en-US" dirty="0"/>
        </a:p>
      </dgm:t>
    </dgm:pt>
    <dgm:pt modelId="{45328425-F8FB-4BE0-86DB-C7D9245CD7A4}" type="parTrans" cxnId="{2F76579D-F6F3-41F2-A8C9-68FF9D2AD2D2}">
      <dgm:prSet/>
      <dgm:spPr/>
      <dgm:t>
        <a:bodyPr/>
        <a:lstStyle/>
        <a:p>
          <a:endParaRPr lang="zh-CN" altLang="en-US"/>
        </a:p>
      </dgm:t>
    </dgm:pt>
    <dgm:pt modelId="{88400147-C90C-4AF0-86FB-CCE560E4E9F7}" type="sibTrans" cxnId="{2F76579D-F6F3-41F2-A8C9-68FF9D2AD2D2}">
      <dgm:prSet/>
      <dgm:spPr/>
      <dgm:t>
        <a:bodyPr/>
        <a:lstStyle/>
        <a:p>
          <a:endParaRPr lang="zh-CN" altLang="en-US"/>
        </a:p>
      </dgm:t>
    </dgm:pt>
    <dgm:pt modelId="{E8967F7D-4FD0-4B45-BB7F-54ABB3F80FC5}">
      <dgm:prSet/>
      <dgm:spPr/>
      <dgm:t>
        <a:bodyPr/>
        <a:lstStyle/>
        <a:p>
          <a:pPr rtl="0"/>
          <a:r>
            <a:rPr lang="en-US" dirty="0" smtClean="0"/>
            <a:t>3</a:t>
          </a:r>
          <a:r>
            <a:rPr lang="zh-CN" dirty="0" smtClean="0"/>
            <a:t>，修改标题、引用、参考文献等格式，符合不同刊物的规范</a:t>
          </a:r>
          <a:endParaRPr lang="en-US" dirty="0"/>
        </a:p>
      </dgm:t>
    </dgm:pt>
    <dgm:pt modelId="{986D8D1A-0D30-41D0-BBAA-A3404EC3F52E}" type="parTrans" cxnId="{1ACE19AC-6B86-43C5-82A1-1C9CB029CA94}">
      <dgm:prSet/>
      <dgm:spPr/>
      <dgm:t>
        <a:bodyPr/>
        <a:lstStyle/>
        <a:p>
          <a:endParaRPr lang="zh-CN" altLang="en-US"/>
        </a:p>
      </dgm:t>
    </dgm:pt>
    <dgm:pt modelId="{645B3D44-F37D-4552-AF65-E4287DB639C3}" type="sibTrans" cxnId="{1ACE19AC-6B86-43C5-82A1-1C9CB029CA94}">
      <dgm:prSet/>
      <dgm:spPr/>
      <dgm:t>
        <a:bodyPr/>
        <a:lstStyle/>
        <a:p>
          <a:endParaRPr lang="zh-CN" altLang="en-US"/>
        </a:p>
      </dgm:t>
    </dgm:pt>
    <dgm:pt modelId="{C30CC864-FE2D-43D1-A8E4-D6465BB2286E}" type="pres">
      <dgm:prSet presAssocID="{D80A3127-F049-4267-8252-86CDA5599D2A}" presName="linear" presStyleCnt="0">
        <dgm:presLayoutVars>
          <dgm:animLvl val="lvl"/>
          <dgm:resizeHandles val="exact"/>
        </dgm:presLayoutVars>
      </dgm:prSet>
      <dgm:spPr/>
      <dgm:t>
        <a:bodyPr/>
        <a:lstStyle/>
        <a:p>
          <a:endParaRPr lang="zh-CN" altLang="en-US"/>
        </a:p>
      </dgm:t>
    </dgm:pt>
    <dgm:pt modelId="{E100E957-DD09-4668-956B-547320CA487E}" type="pres">
      <dgm:prSet presAssocID="{E594403A-4C8B-4CC2-8111-E048D8A8ADD7}" presName="parentText" presStyleLbl="node1" presStyleIdx="0" presStyleCnt="4">
        <dgm:presLayoutVars>
          <dgm:chMax val="0"/>
          <dgm:bulletEnabled val="1"/>
        </dgm:presLayoutVars>
      </dgm:prSet>
      <dgm:spPr/>
      <dgm:t>
        <a:bodyPr/>
        <a:lstStyle/>
        <a:p>
          <a:endParaRPr lang="zh-CN" altLang="en-US"/>
        </a:p>
      </dgm:t>
    </dgm:pt>
    <dgm:pt modelId="{3951232C-34B4-4D33-8F6B-33AACEE7E87A}" type="pres">
      <dgm:prSet presAssocID="{97C8D5C9-71DD-4A23-A7DC-6236BDC91D54}" presName="spacer" presStyleCnt="0"/>
      <dgm:spPr/>
    </dgm:pt>
    <dgm:pt modelId="{CF55D959-EC74-44F4-94D5-75A16F69C389}" type="pres">
      <dgm:prSet presAssocID="{E4BB0357-FE51-4EE7-9D85-A693D1651F58}" presName="parentText" presStyleLbl="node1" presStyleIdx="1" presStyleCnt="4">
        <dgm:presLayoutVars>
          <dgm:chMax val="0"/>
          <dgm:bulletEnabled val="1"/>
        </dgm:presLayoutVars>
      </dgm:prSet>
      <dgm:spPr/>
      <dgm:t>
        <a:bodyPr/>
        <a:lstStyle/>
        <a:p>
          <a:endParaRPr lang="zh-CN" altLang="en-US"/>
        </a:p>
      </dgm:t>
    </dgm:pt>
    <dgm:pt modelId="{9B87ED02-50FC-4980-A18F-343CD180BBDE}" type="pres">
      <dgm:prSet presAssocID="{73624DF5-BDAD-42C6-A322-3FB558B2BAEC}" presName="spacer" presStyleCnt="0"/>
      <dgm:spPr/>
    </dgm:pt>
    <dgm:pt modelId="{21845923-414B-4434-9270-AE5B8C7863DA}" type="pres">
      <dgm:prSet presAssocID="{4047455E-80F2-4221-AB36-609A5DF326F5}" presName="parentText" presStyleLbl="node1" presStyleIdx="2" presStyleCnt="4">
        <dgm:presLayoutVars>
          <dgm:chMax val="0"/>
          <dgm:bulletEnabled val="1"/>
        </dgm:presLayoutVars>
      </dgm:prSet>
      <dgm:spPr/>
      <dgm:t>
        <a:bodyPr/>
        <a:lstStyle/>
        <a:p>
          <a:endParaRPr lang="zh-CN" altLang="en-US"/>
        </a:p>
      </dgm:t>
    </dgm:pt>
    <dgm:pt modelId="{5BCDB5FA-BC13-446F-A66F-34C614F8600E}" type="pres">
      <dgm:prSet presAssocID="{88400147-C90C-4AF0-86FB-CCE560E4E9F7}" presName="spacer" presStyleCnt="0"/>
      <dgm:spPr/>
    </dgm:pt>
    <dgm:pt modelId="{35317F81-B982-4A26-BAE8-3BCCA237A611}" type="pres">
      <dgm:prSet presAssocID="{E8967F7D-4FD0-4B45-BB7F-54ABB3F80FC5}" presName="parentText" presStyleLbl="node1" presStyleIdx="3" presStyleCnt="4">
        <dgm:presLayoutVars>
          <dgm:chMax val="0"/>
          <dgm:bulletEnabled val="1"/>
        </dgm:presLayoutVars>
      </dgm:prSet>
      <dgm:spPr/>
      <dgm:t>
        <a:bodyPr/>
        <a:lstStyle/>
        <a:p>
          <a:endParaRPr lang="zh-CN" altLang="en-US"/>
        </a:p>
      </dgm:t>
    </dgm:pt>
  </dgm:ptLst>
  <dgm:cxnLst>
    <dgm:cxn modelId="{F22A76A3-8678-4274-9EEC-1B49B43FF966}" srcId="{D80A3127-F049-4267-8252-86CDA5599D2A}" destId="{E4BB0357-FE51-4EE7-9D85-A693D1651F58}" srcOrd="1" destOrd="0" parTransId="{4861C700-EDF7-4D7E-A6A3-21FB96428E8C}" sibTransId="{73624DF5-BDAD-42C6-A322-3FB558B2BAEC}"/>
    <dgm:cxn modelId="{3F9F524F-8EFC-4847-B8F4-099B3CC44AD9}" type="presOf" srcId="{D80A3127-F049-4267-8252-86CDA5599D2A}" destId="{C30CC864-FE2D-43D1-A8E4-D6465BB2286E}" srcOrd="0" destOrd="0" presId="urn:microsoft.com/office/officeart/2005/8/layout/vList2"/>
    <dgm:cxn modelId="{0E5A8E06-D816-4EFA-A3F8-6431F6C718CA}" type="presOf" srcId="{E4BB0357-FE51-4EE7-9D85-A693D1651F58}" destId="{CF55D959-EC74-44F4-94D5-75A16F69C389}" srcOrd="0" destOrd="0" presId="urn:microsoft.com/office/officeart/2005/8/layout/vList2"/>
    <dgm:cxn modelId="{612FA3FD-A12F-433F-80D9-34984848C029}" type="presOf" srcId="{E594403A-4C8B-4CC2-8111-E048D8A8ADD7}" destId="{E100E957-DD09-4668-956B-547320CA487E}" srcOrd="0" destOrd="0" presId="urn:microsoft.com/office/officeart/2005/8/layout/vList2"/>
    <dgm:cxn modelId="{2F76579D-F6F3-41F2-A8C9-68FF9D2AD2D2}" srcId="{D80A3127-F049-4267-8252-86CDA5599D2A}" destId="{4047455E-80F2-4221-AB36-609A5DF326F5}" srcOrd="2" destOrd="0" parTransId="{45328425-F8FB-4BE0-86DB-C7D9245CD7A4}" sibTransId="{88400147-C90C-4AF0-86FB-CCE560E4E9F7}"/>
    <dgm:cxn modelId="{F13F49DE-D5ED-4C6C-B874-9B90033B4654}" type="presOf" srcId="{E8967F7D-4FD0-4B45-BB7F-54ABB3F80FC5}" destId="{35317F81-B982-4A26-BAE8-3BCCA237A611}" srcOrd="0" destOrd="0" presId="urn:microsoft.com/office/officeart/2005/8/layout/vList2"/>
    <dgm:cxn modelId="{A3F6FB0B-5396-46C5-98D6-025F26BB6FBC}" srcId="{D80A3127-F049-4267-8252-86CDA5599D2A}" destId="{E594403A-4C8B-4CC2-8111-E048D8A8ADD7}" srcOrd="0" destOrd="0" parTransId="{0B2F50BE-9AF6-4FB4-B819-14A218A253D6}" sibTransId="{97C8D5C9-71DD-4A23-A7DC-6236BDC91D54}"/>
    <dgm:cxn modelId="{1ACE19AC-6B86-43C5-82A1-1C9CB029CA94}" srcId="{D80A3127-F049-4267-8252-86CDA5599D2A}" destId="{E8967F7D-4FD0-4B45-BB7F-54ABB3F80FC5}" srcOrd="3" destOrd="0" parTransId="{986D8D1A-0D30-41D0-BBAA-A3404EC3F52E}" sibTransId="{645B3D44-F37D-4552-AF65-E4287DB639C3}"/>
    <dgm:cxn modelId="{715D60C0-41FE-4350-8E9D-A13E694AC345}" type="presOf" srcId="{4047455E-80F2-4221-AB36-609A5DF326F5}" destId="{21845923-414B-4434-9270-AE5B8C7863DA}" srcOrd="0" destOrd="0" presId="urn:microsoft.com/office/officeart/2005/8/layout/vList2"/>
    <dgm:cxn modelId="{75D75F0C-DD34-46FC-8572-CF22F2907D40}" type="presParOf" srcId="{C30CC864-FE2D-43D1-A8E4-D6465BB2286E}" destId="{E100E957-DD09-4668-956B-547320CA487E}" srcOrd="0" destOrd="0" presId="urn:microsoft.com/office/officeart/2005/8/layout/vList2"/>
    <dgm:cxn modelId="{E790CB9D-9E6F-477C-A09D-754FAC906FAF}" type="presParOf" srcId="{C30CC864-FE2D-43D1-A8E4-D6465BB2286E}" destId="{3951232C-34B4-4D33-8F6B-33AACEE7E87A}" srcOrd="1" destOrd="0" presId="urn:microsoft.com/office/officeart/2005/8/layout/vList2"/>
    <dgm:cxn modelId="{DB04762E-8EC9-42C4-BBEA-5176858AC006}" type="presParOf" srcId="{C30CC864-FE2D-43D1-A8E4-D6465BB2286E}" destId="{CF55D959-EC74-44F4-94D5-75A16F69C389}" srcOrd="2" destOrd="0" presId="urn:microsoft.com/office/officeart/2005/8/layout/vList2"/>
    <dgm:cxn modelId="{7AF82009-3536-4D0D-A5B3-A54B510B6F8F}" type="presParOf" srcId="{C30CC864-FE2D-43D1-A8E4-D6465BB2286E}" destId="{9B87ED02-50FC-4980-A18F-343CD180BBDE}" srcOrd="3" destOrd="0" presId="urn:microsoft.com/office/officeart/2005/8/layout/vList2"/>
    <dgm:cxn modelId="{B7DF7A80-F0F7-4A4A-A902-E5349BD4CEB0}" type="presParOf" srcId="{C30CC864-FE2D-43D1-A8E4-D6465BB2286E}" destId="{21845923-414B-4434-9270-AE5B8C7863DA}" srcOrd="4" destOrd="0" presId="urn:microsoft.com/office/officeart/2005/8/layout/vList2"/>
    <dgm:cxn modelId="{9AF425B3-CBEA-4402-8219-BD110195F852}" type="presParOf" srcId="{C30CC864-FE2D-43D1-A8E4-D6465BB2286E}" destId="{5BCDB5FA-BC13-446F-A66F-34C614F8600E}" srcOrd="5" destOrd="0" presId="urn:microsoft.com/office/officeart/2005/8/layout/vList2"/>
    <dgm:cxn modelId="{935E91F9-2B8B-4C74-88CC-CAC360098202}" type="presParOf" srcId="{C30CC864-FE2D-43D1-A8E4-D6465BB2286E}" destId="{35317F81-B982-4A26-BAE8-3BCCA237A611}"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A88C25C4-E0CC-4B72-964B-4BAD9C9B0E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09786A6D-13DB-496D-9E2D-04FC117FE99D}">
      <dgm:prSet/>
      <dgm:spPr/>
      <dgm:t>
        <a:bodyPr/>
        <a:lstStyle/>
        <a:p>
          <a:pPr rtl="0"/>
          <a:r>
            <a:rPr lang="zh-CN" dirty="0" smtClean="0"/>
            <a:t>三审三校中的意见反馈</a:t>
          </a:r>
          <a:endParaRPr lang="en-US" dirty="0"/>
        </a:p>
      </dgm:t>
    </dgm:pt>
    <dgm:pt modelId="{28EA2D5D-6D3A-45EF-8EFC-0EACF3D44C81}" type="parTrans" cxnId="{67380A17-44D9-4BFB-A814-8BBCCCDF1276}">
      <dgm:prSet/>
      <dgm:spPr/>
      <dgm:t>
        <a:bodyPr/>
        <a:lstStyle/>
        <a:p>
          <a:endParaRPr lang="zh-CN" altLang="en-US"/>
        </a:p>
      </dgm:t>
    </dgm:pt>
    <dgm:pt modelId="{8BA85969-AC57-4EE8-83BF-C49510747EE0}" type="sibTrans" cxnId="{67380A17-44D9-4BFB-A814-8BBCCCDF1276}">
      <dgm:prSet/>
      <dgm:spPr/>
      <dgm:t>
        <a:bodyPr/>
        <a:lstStyle/>
        <a:p>
          <a:endParaRPr lang="zh-CN" altLang="en-US"/>
        </a:p>
      </dgm:t>
    </dgm:pt>
    <dgm:pt modelId="{1EFB4DA6-A65B-43B9-B4C7-7FB619FF58D0}">
      <dgm:prSet/>
      <dgm:spPr/>
      <dgm:t>
        <a:bodyPr/>
        <a:lstStyle/>
        <a:p>
          <a:pPr rtl="0"/>
          <a:r>
            <a:rPr lang="zh-CN" dirty="0" smtClean="0"/>
            <a:t>根据意见认真修改，及时返回文章</a:t>
          </a:r>
          <a:endParaRPr lang="en-US" dirty="0"/>
        </a:p>
      </dgm:t>
    </dgm:pt>
    <dgm:pt modelId="{777CCFC9-E935-4848-B4A3-4CFD66D2D1B6}" type="parTrans" cxnId="{FD944281-1E43-4050-A5BB-16B093603FF9}">
      <dgm:prSet/>
      <dgm:spPr/>
      <dgm:t>
        <a:bodyPr/>
        <a:lstStyle/>
        <a:p>
          <a:endParaRPr lang="zh-CN" altLang="en-US"/>
        </a:p>
      </dgm:t>
    </dgm:pt>
    <dgm:pt modelId="{4341D084-3472-49C3-9874-CC264AA319F0}" type="sibTrans" cxnId="{FD944281-1E43-4050-A5BB-16B093603FF9}">
      <dgm:prSet/>
      <dgm:spPr/>
      <dgm:t>
        <a:bodyPr/>
        <a:lstStyle/>
        <a:p>
          <a:endParaRPr lang="zh-CN" altLang="en-US"/>
        </a:p>
      </dgm:t>
    </dgm:pt>
    <dgm:pt modelId="{1C9F4A99-7DAA-4868-A52F-95D7FACB0D28}">
      <dgm:prSet/>
      <dgm:spPr/>
      <dgm:t>
        <a:bodyPr/>
        <a:lstStyle/>
        <a:p>
          <a:pPr rtl="0"/>
          <a:r>
            <a:rPr lang="zh-CN" dirty="0" smtClean="0"/>
            <a:t>论文投稿是一个学习完善的过程</a:t>
          </a:r>
          <a:endParaRPr lang="en-US" dirty="0"/>
        </a:p>
      </dgm:t>
    </dgm:pt>
    <dgm:pt modelId="{6B8BD5C5-32AE-4196-B8D6-0F546A8C30D2}" type="parTrans" cxnId="{04A3E551-C4A0-44AF-933C-E96607C89036}">
      <dgm:prSet/>
      <dgm:spPr/>
      <dgm:t>
        <a:bodyPr/>
        <a:lstStyle/>
        <a:p>
          <a:endParaRPr lang="zh-CN" altLang="en-US"/>
        </a:p>
      </dgm:t>
    </dgm:pt>
    <dgm:pt modelId="{764F679C-F0EE-42F5-A9ED-55A705E6016B}" type="sibTrans" cxnId="{04A3E551-C4A0-44AF-933C-E96607C89036}">
      <dgm:prSet/>
      <dgm:spPr/>
      <dgm:t>
        <a:bodyPr/>
        <a:lstStyle/>
        <a:p>
          <a:endParaRPr lang="zh-CN" altLang="en-US"/>
        </a:p>
      </dgm:t>
    </dgm:pt>
    <dgm:pt modelId="{05524C97-938A-4F60-B069-9D40973AB15C}" type="pres">
      <dgm:prSet presAssocID="{A88C25C4-E0CC-4B72-964B-4BAD9C9B0E2E}" presName="linear" presStyleCnt="0">
        <dgm:presLayoutVars>
          <dgm:animLvl val="lvl"/>
          <dgm:resizeHandles val="exact"/>
        </dgm:presLayoutVars>
      </dgm:prSet>
      <dgm:spPr/>
      <dgm:t>
        <a:bodyPr/>
        <a:lstStyle/>
        <a:p>
          <a:endParaRPr lang="zh-CN" altLang="en-US"/>
        </a:p>
      </dgm:t>
    </dgm:pt>
    <dgm:pt modelId="{9C8E4C6A-F3A0-417F-872A-91EACC4828EB}" type="pres">
      <dgm:prSet presAssocID="{09786A6D-13DB-496D-9E2D-04FC117FE99D}" presName="parentText" presStyleLbl="node1" presStyleIdx="0" presStyleCnt="3">
        <dgm:presLayoutVars>
          <dgm:chMax val="0"/>
          <dgm:bulletEnabled val="1"/>
        </dgm:presLayoutVars>
      </dgm:prSet>
      <dgm:spPr/>
      <dgm:t>
        <a:bodyPr/>
        <a:lstStyle/>
        <a:p>
          <a:endParaRPr lang="zh-CN" altLang="en-US"/>
        </a:p>
      </dgm:t>
    </dgm:pt>
    <dgm:pt modelId="{2A8FF41A-05CD-47CA-84AE-171C6E66383D}" type="pres">
      <dgm:prSet presAssocID="{8BA85969-AC57-4EE8-83BF-C49510747EE0}" presName="spacer" presStyleCnt="0"/>
      <dgm:spPr/>
    </dgm:pt>
    <dgm:pt modelId="{3DB55A11-5653-4B80-A4D8-2409B372F4D6}" type="pres">
      <dgm:prSet presAssocID="{1EFB4DA6-A65B-43B9-B4C7-7FB619FF58D0}" presName="parentText" presStyleLbl="node1" presStyleIdx="1" presStyleCnt="3">
        <dgm:presLayoutVars>
          <dgm:chMax val="0"/>
          <dgm:bulletEnabled val="1"/>
        </dgm:presLayoutVars>
      </dgm:prSet>
      <dgm:spPr/>
      <dgm:t>
        <a:bodyPr/>
        <a:lstStyle/>
        <a:p>
          <a:endParaRPr lang="zh-CN" altLang="en-US"/>
        </a:p>
      </dgm:t>
    </dgm:pt>
    <dgm:pt modelId="{FEF3DC4C-CD9B-47D9-97DE-FF717290D555}" type="pres">
      <dgm:prSet presAssocID="{4341D084-3472-49C3-9874-CC264AA319F0}" presName="spacer" presStyleCnt="0"/>
      <dgm:spPr/>
    </dgm:pt>
    <dgm:pt modelId="{6F647ACC-8883-478B-8510-2C7859738412}" type="pres">
      <dgm:prSet presAssocID="{1C9F4A99-7DAA-4868-A52F-95D7FACB0D28}" presName="parentText" presStyleLbl="node1" presStyleIdx="2" presStyleCnt="3">
        <dgm:presLayoutVars>
          <dgm:chMax val="0"/>
          <dgm:bulletEnabled val="1"/>
        </dgm:presLayoutVars>
      </dgm:prSet>
      <dgm:spPr/>
      <dgm:t>
        <a:bodyPr/>
        <a:lstStyle/>
        <a:p>
          <a:endParaRPr lang="zh-CN" altLang="en-US"/>
        </a:p>
      </dgm:t>
    </dgm:pt>
  </dgm:ptLst>
  <dgm:cxnLst>
    <dgm:cxn modelId="{1D75D538-8341-4524-AEB7-CB8C3D043B9D}" type="presOf" srcId="{1C9F4A99-7DAA-4868-A52F-95D7FACB0D28}" destId="{6F647ACC-8883-478B-8510-2C7859738412}" srcOrd="0" destOrd="0" presId="urn:microsoft.com/office/officeart/2005/8/layout/vList2"/>
    <dgm:cxn modelId="{FD944281-1E43-4050-A5BB-16B093603FF9}" srcId="{A88C25C4-E0CC-4B72-964B-4BAD9C9B0E2E}" destId="{1EFB4DA6-A65B-43B9-B4C7-7FB619FF58D0}" srcOrd="1" destOrd="0" parTransId="{777CCFC9-E935-4848-B4A3-4CFD66D2D1B6}" sibTransId="{4341D084-3472-49C3-9874-CC264AA319F0}"/>
    <dgm:cxn modelId="{67380A17-44D9-4BFB-A814-8BBCCCDF1276}" srcId="{A88C25C4-E0CC-4B72-964B-4BAD9C9B0E2E}" destId="{09786A6D-13DB-496D-9E2D-04FC117FE99D}" srcOrd="0" destOrd="0" parTransId="{28EA2D5D-6D3A-45EF-8EFC-0EACF3D44C81}" sibTransId="{8BA85969-AC57-4EE8-83BF-C49510747EE0}"/>
    <dgm:cxn modelId="{B4F4B0F5-5882-47A6-BAC7-7A6A6F377DD4}" type="presOf" srcId="{1EFB4DA6-A65B-43B9-B4C7-7FB619FF58D0}" destId="{3DB55A11-5653-4B80-A4D8-2409B372F4D6}" srcOrd="0" destOrd="0" presId="urn:microsoft.com/office/officeart/2005/8/layout/vList2"/>
    <dgm:cxn modelId="{8DBC9997-CCED-4B15-B7FB-E9620B1EE53B}" type="presOf" srcId="{A88C25C4-E0CC-4B72-964B-4BAD9C9B0E2E}" destId="{05524C97-938A-4F60-B069-9D40973AB15C}" srcOrd="0" destOrd="0" presId="urn:microsoft.com/office/officeart/2005/8/layout/vList2"/>
    <dgm:cxn modelId="{B8FA5BA3-76F9-4173-A105-CFD47C8F9CCD}" type="presOf" srcId="{09786A6D-13DB-496D-9E2D-04FC117FE99D}" destId="{9C8E4C6A-F3A0-417F-872A-91EACC4828EB}" srcOrd="0" destOrd="0" presId="urn:microsoft.com/office/officeart/2005/8/layout/vList2"/>
    <dgm:cxn modelId="{04A3E551-C4A0-44AF-933C-E96607C89036}" srcId="{A88C25C4-E0CC-4B72-964B-4BAD9C9B0E2E}" destId="{1C9F4A99-7DAA-4868-A52F-95D7FACB0D28}" srcOrd="2" destOrd="0" parTransId="{6B8BD5C5-32AE-4196-B8D6-0F546A8C30D2}" sibTransId="{764F679C-F0EE-42F5-A9ED-55A705E6016B}"/>
    <dgm:cxn modelId="{AC1FEA47-BEB0-4DA8-B514-B1D863ED23E5}" type="presParOf" srcId="{05524C97-938A-4F60-B069-9D40973AB15C}" destId="{9C8E4C6A-F3A0-417F-872A-91EACC4828EB}" srcOrd="0" destOrd="0" presId="urn:microsoft.com/office/officeart/2005/8/layout/vList2"/>
    <dgm:cxn modelId="{63871173-E7F4-4743-B616-61587227239F}" type="presParOf" srcId="{05524C97-938A-4F60-B069-9D40973AB15C}" destId="{2A8FF41A-05CD-47CA-84AE-171C6E66383D}" srcOrd="1" destOrd="0" presId="urn:microsoft.com/office/officeart/2005/8/layout/vList2"/>
    <dgm:cxn modelId="{7E3A979E-FA3D-4EEA-B306-6EB0E5385254}" type="presParOf" srcId="{05524C97-938A-4F60-B069-9D40973AB15C}" destId="{3DB55A11-5653-4B80-A4D8-2409B372F4D6}" srcOrd="2" destOrd="0" presId="urn:microsoft.com/office/officeart/2005/8/layout/vList2"/>
    <dgm:cxn modelId="{3F1EED65-2DFD-4D3D-90FF-DEB7ED661997}" type="presParOf" srcId="{05524C97-938A-4F60-B069-9D40973AB15C}" destId="{FEF3DC4C-CD9B-47D9-97DE-FF717290D555}" srcOrd="3" destOrd="0" presId="urn:microsoft.com/office/officeart/2005/8/layout/vList2"/>
    <dgm:cxn modelId="{FDE9F472-4156-49D0-A208-60434623A1BE}" type="presParOf" srcId="{05524C97-938A-4F60-B069-9D40973AB15C}" destId="{6F647ACC-8883-478B-8510-2C7859738412}"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95442A5B-5845-4F78-BFB5-03B64DEB25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7B53DD84-0EE7-4B4D-AA20-6E658E46CBE3}">
      <dgm:prSet/>
      <dgm:spPr/>
      <dgm:t>
        <a:bodyPr/>
        <a:lstStyle/>
        <a:p>
          <a:pPr rtl="0"/>
          <a:r>
            <a:rPr lang="zh-CN" dirty="0" smtClean="0"/>
            <a:t>选题由点到面，避免盲目跟风</a:t>
          </a:r>
          <a:endParaRPr lang="en-US" dirty="0"/>
        </a:p>
      </dgm:t>
    </dgm:pt>
    <dgm:pt modelId="{099CDB2C-BD05-4F1D-8663-AE05C7FA7243}" type="parTrans" cxnId="{692087F5-B0C5-46F3-9458-CE7562DF9334}">
      <dgm:prSet/>
      <dgm:spPr/>
      <dgm:t>
        <a:bodyPr/>
        <a:lstStyle/>
        <a:p>
          <a:endParaRPr lang="zh-CN" altLang="en-US"/>
        </a:p>
      </dgm:t>
    </dgm:pt>
    <dgm:pt modelId="{A4C857DB-41A9-4384-84F0-5A1503F74162}" type="sibTrans" cxnId="{692087F5-B0C5-46F3-9458-CE7562DF9334}">
      <dgm:prSet/>
      <dgm:spPr/>
      <dgm:t>
        <a:bodyPr/>
        <a:lstStyle/>
        <a:p>
          <a:endParaRPr lang="zh-CN" altLang="en-US"/>
        </a:p>
      </dgm:t>
    </dgm:pt>
    <dgm:pt modelId="{00ADE10E-F4EC-4930-B5A8-43FA5CB48272}">
      <dgm:prSet/>
      <dgm:spPr/>
      <dgm:t>
        <a:bodyPr/>
        <a:lstStyle/>
        <a:p>
          <a:pPr rtl="0"/>
          <a:r>
            <a:rPr lang="zh-CN" dirty="0" smtClean="0"/>
            <a:t>好的文章是磨出来的</a:t>
          </a:r>
          <a:endParaRPr lang="en-US" dirty="0"/>
        </a:p>
      </dgm:t>
    </dgm:pt>
    <dgm:pt modelId="{582D2237-80F5-4E33-A948-6A1BCB016B99}" type="parTrans" cxnId="{49F34D7C-094B-48A5-B896-5100E4D4E2BE}">
      <dgm:prSet/>
      <dgm:spPr/>
      <dgm:t>
        <a:bodyPr/>
        <a:lstStyle/>
        <a:p>
          <a:endParaRPr lang="zh-CN" altLang="en-US"/>
        </a:p>
      </dgm:t>
    </dgm:pt>
    <dgm:pt modelId="{6F59372D-4FF9-47C0-9991-48C9D080AEDF}" type="sibTrans" cxnId="{49F34D7C-094B-48A5-B896-5100E4D4E2BE}">
      <dgm:prSet/>
      <dgm:spPr/>
      <dgm:t>
        <a:bodyPr/>
        <a:lstStyle/>
        <a:p>
          <a:endParaRPr lang="zh-CN" altLang="en-US"/>
        </a:p>
      </dgm:t>
    </dgm:pt>
    <dgm:pt modelId="{4DA968EF-2451-4651-9145-F6262F81C7FE}">
      <dgm:prSet/>
      <dgm:spPr/>
      <dgm:t>
        <a:bodyPr/>
        <a:lstStyle/>
        <a:p>
          <a:pPr rtl="0"/>
          <a:r>
            <a:rPr lang="zh-CN" dirty="0" smtClean="0"/>
            <a:t>避免重数量、轻质量（平衡）</a:t>
          </a:r>
          <a:endParaRPr lang="en-US" dirty="0"/>
        </a:p>
      </dgm:t>
    </dgm:pt>
    <dgm:pt modelId="{AB415273-28D4-433A-8F8A-50F6CC2388D8}" type="parTrans" cxnId="{7C2F0DB9-D7E5-42C3-9E62-111D29640C25}">
      <dgm:prSet/>
      <dgm:spPr/>
      <dgm:t>
        <a:bodyPr/>
        <a:lstStyle/>
        <a:p>
          <a:endParaRPr lang="zh-CN" altLang="en-US"/>
        </a:p>
      </dgm:t>
    </dgm:pt>
    <dgm:pt modelId="{9CE50EF3-113C-4C28-BF7C-B311A891B861}" type="sibTrans" cxnId="{7C2F0DB9-D7E5-42C3-9E62-111D29640C25}">
      <dgm:prSet/>
      <dgm:spPr/>
      <dgm:t>
        <a:bodyPr/>
        <a:lstStyle/>
        <a:p>
          <a:endParaRPr lang="zh-CN" altLang="en-US"/>
        </a:p>
      </dgm:t>
    </dgm:pt>
    <dgm:pt modelId="{927CA3DF-41C0-48E2-85C7-2BD5EF445E16}" type="pres">
      <dgm:prSet presAssocID="{95442A5B-5845-4F78-BFB5-03B64DEB25ED}" presName="linear" presStyleCnt="0">
        <dgm:presLayoutVars>
          <dgm:animLvl val="lvl"/>
          <dgm:resizeHandles val="exact"/>
        </dgm:presLayoutVars>
      </dgm:prSet>
      <dgm:spPr/>
      <dgm:t>
        <a:bodyPr/>
        <a:lstStyle/>
        <a:p>
          <a:endParaRPr lang="zh-CN" altLang="en-US"/>
        </a:p>
      </dgm:t>
    </dgm:pt>
    <dgm:pt modelId="{F190ACC0-84D5-4EAD-8B12-4EDA63F778C7}" type="pres">
      <dgm:prSet presAssocID="{7B53DD84-0EE7-4B4D-AA20-6E658E46CBE3}" presName="parentText" presStyleLbl="node1" presStyleIdx="0" presStyleCnt="3">
        <dgm:presLayoutVars>
          <dgm:chMax val="0"/>
          <dgm:bulletEnabled val="1"/>
        </dgm:presLayoutVars>
      </dgm:prSet>
      <dgm:spPr/>
      <dgm:t>
        <a:bodyPr/>
        <a:lstStyle/>
        <a:p>
          <a:endParaRPr lang="zh-CN" altLang="en-US"/>
        </a:p>
      </dgm:t>
    </dgm:pt>
    <dgm:pt modelId="{D316FAB7-66F6-41F5-A8E9-DBA5B86C3D9A}" type="pres">
      <dgm:prSet presAssocID="{A4C857DB-41A9-4384-84F0-5A1503F74162}" presName="spacer" presStyleCnt="0"/>
      <dgm:spPr/>
    </dgm:pt>
    <dgm:pt modelId="{931936D0-2197-434F-8095-07755D249768}" type="pres">
      <dgm:prSet presAssocID="{00ADE10E-F4EC-4930-B5A8-43FA5CB48272}" presName="parentText" presStyleLbl="node1" presStyleIdx="1" presStyleCnt="3">
        <dgm:presLayoutVars>
          <dgm:chMax val="0"/>
          <dgm:bulletEnabled val="1"/>
        </dgm:presLayoutVars>
      </dgm:prSet>
      <dgm:spPr/>
      <dgm:t>
        <a:bodyPr/>
        <a:lstStyle/>
        <a:p>
          <a:endParaRPr lang="zh-CN" altLang="en-US"/>
        </a:p>
      </dgm:t>
    </dgm:pt>
    <dgm:pt modelId="{BFC62E7A-CFA4-4600-B480-C40EA3237072}" type="pres">
      <dgm:prSet presAssocID="{6F59372D-4FF9-47C0-9991-48C9D080AEDF}" presName="spacer" presStyleCnt="0"/>
      <dgm:spPr/>
    </dgm:pt>
    <dgm:pt modelId="{1581D360-CE01-42A8-8EC8-F8C4D624FE3E}" type="pres">
      <dgm:prSet presAssocID="{4DA968EF-2451-4651-9145-F6262F81C7FE}" presName="parentText" presStyleLbl="node1" presStyleIdx="2" presStyleCnt="3">
        <dgm:presLayoutVars>
          <dgm:chMax val="0"/>
          <dgm:bulletEnabled val="1"/>
        </dgm:presLayoutVars>
      </dgm:prSet>
      <dgm:spPr/>
      <dgm:t>
        <a:bodyPr/>
        <a:lstStyle/>
        <a:p>
          <a:endParaRPr lang="zh-CN" altLang="en-US"/>
        </a:p>
      </dgm:t>
    </dgm:pt>
  </dgm:ptLst>
  <dgm:cxnLst>
    <dgm:cxn modelId="{692087F5-B0C5-46F3-9458-CE7562DF9334}" srcId="{95442A5B-5845-4F78-BFB5-03B64DEB25ED}" destId="{7B53DD84-0EE7-4B4D-AA20-6E658E46CBE3}" srcOrd="0" destOrd="0" parTransId="{099CDB2C-BD05-4F1D-8663-AE05C7FA7243}" sibTransId="{A4C857DB-41A9-4384-84F0-5A1503F74162}"/>
    <dgm:cxn modelId="{81C01A60-696F-4826-AC7D-C2E5F5FFAB35}" type="presOf" srcId="{00ADE10E-F4EC-4930-B5A8-43FA5CB48272}" destId="{931936D0-2197-434F-8095-07755D249768}" srcOrd="0" destOrd="0" presId="urn:microsoft.com/office/officeart/2005/8/layout/vList2"/>
    <dgm:cxn modelId="{1D3830FC-7A4D-4EEF-954F-746D21C4A2C0}" type="presOf" srcId="{4DA968EF-2451-4651-9145-F6262F81C7FE}" destId="{1581D360-CE01-42A8-8EC8-F8C4D624FE3E}" srcOrd="0" destOrd="0" presId="urn:microsoft.com/office/officeart/2005/8/layout/vList2"/>
    <dgm:cxn modelId="{49F34D7C-094B-48A5-B896-5100E4D4E2BE}" srcId="{95442A5B-5845-4F78-BFB5-03B64DEB25ED}" destId="{00ADE10E-F4EC-4930-B5A8-43FA5CB48272}" srcOrd="1" destOrd="0" parTransId="{582D2237-80F5-4E33-A948-6A1BCB016B99}" sibTransId="{6F59372D-4FF9-47C0-9991-48C9D080AEDF}"/>
    <dgm:cxn modelId="{7734FED3-9F9C-4B0B-AA70-9EDE23E7D5E9}" type="presOf" srcId="{7B53DD84-0EE7-4B4D-AA20-6E658E46CBE3}" destId="{F190ACC0-84D5-4EAD-8B12-4EDA63F778C7}" srcOrd="0" destOrd="0" presId="urn:microsoft.com/office/officeart/2005/8/layout/vList2"/>
    <dgm:cxn modelId="{7C2F0DB9-D7E5-42C3-9E62-111D29640C25}" srcId="{95442A5B-5845-4F78-BFB5-03B64DEB25ED}" destId="{4DA968EF-2451-4651-9145-F6262F81C7FE}" srcOrd="2" destOrd="0" parTransId="{AB415273-28D4-433A-8F8A-50F6CC2388D8}" sibTransId="{9CE50EF3-113C-4C28-BF7C-B311A891B861}"/>
    <dgm:cxn modelId="{63FF556A-1729-4C61-AA93-27C87C372372}" type="presOf" srcId="{95442A5B-5845-4F78-BFB5-03B64DEB25ED}" destId="{927CA3DF-41C0-48E2-85C7-2BD5EF445E16}" srcOrd="0" destOrd="0" presId="urn:microsoft.com/office/officeart/2005/8/layout/vList2"/>
    <dgm:cxn modelId="{AE8EF237-DA3A-4433-80FB-CD3345456223}" type="presParOf" srcId="{927CA3DF-41C0-48E2-85C7-2BD5EF445E16}" destId="{F190ACC0-84D5-4EAD-8B12-4EDA63F778C7}" srcOrd="0" destOrd="0" presId="urn:microsoft.com/office/officeart/2005/8/layout/vList2"/>
    <dgm:cxn modelId="{5A7FC111-4DCB-47FA-858A-CB92B7068955}" type="presParOf" srcId="{927CA3DF-41C0-48E2-85C7-2BD5EF445E16}" destId="{D316FAB7-66F6-41F5-A8E9-DBA5B86C3D9A}" srcOrd="1" destOrd="0" presId="urn:microsoft.com/office/officeart/2005/8/layout/vList2"/>
    <dgm:cxn modelId="{FD72BBFE-DD99-4E75-B9B7-95A861349EB6}" type="presParOf" srcId="{927CA3DF-41C0-48E2-85C7-2BD5EF445E16}" destId="{931936D0-2197-434F-8095-07755D249768}" srcOrd="2" destOrd="0" presId="urn:microsoft.com/office/officeart/2005/8/layout/vList2"/>
    <dgm:cxn modelId="{D2AEFA6B-0598-4418-ABA7-56DA105DB122}" type="presParOf" srcId="{927CA3DF-41C0-48E2-85C7-2BD5EF445E16}" destId="{BFC62E7A-CFA4-4600-B480-C40EA3237072}" srcOrd="3" destOrd="0" presId="urn:microsoft.com/office/officeart/2005/8/layout/vList2"/>
    <dgm:cxn modelId="{43F8F491-6811-48C1-B403-FD61676B92C2}" type="presParOf" srcId="{927CA3DF-41C0-48E2-85C7-2BD5EF445E16}" destId="{1581D360-CE01-42A8-8EC8-F8C4D624FE3E}"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E1201D6C-4C43-43A8-886F-BA7DA2902E9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56B73B22-BA11-4885-9B80-90743BAAFA7D}">
      <dgm:prSet/>
      <dgm:spPr/>
      <dgm:t>
        <a:bodyPr/>
        <a:lstStyle/>
        <a:p>
          <a:pPr rtl="0"/>
          <a:r>
            <a:rPr lang="en-US" dirty="0" smtClean="0"/>
            <a:t>1</a:t>
          </a:r>
          <a:r>
            <a:rPr lang="zh-CN" dirty="0" smtClean="0"/>
            <a:t>，投稿前：搜集相关信息，反复修改</a:t>
          </a:r>
          <a:endParaRPr lang="en-US" dirty="0"/>
        </a:p>
      </dgm:t>
    </dgm:pt>
    <dgm:pt modelId="{7411E4FC-5546-44DA-9802-1BFF971C7ECE}" type="parTrans" cxnId="{3592F858-26D3-4E32-9D68-1044CF6D8ECF}">
      <dgm:prSet/>
      <dgm:spPr/>
      <dgm:t>
        <a:bodyPr/>
        <a:lstStyle/>
        <a:p>
          <a:endParaRPr lang="zh-CN" altLang="en-US"/>
        </a:p>
      </dgm:t>
    </dgm:pt>
    <dgm:pt modelId="{D665905C-9F19-4111-9143-0142FEFE51BA}" type="sibTrans" cxnId="{3592F858-26D3-4E32-9D68-1044CF6D8ECF}">
      <dgm:prSet/>
      <dgm:spPr/>
      <dgm:t>
        <a:bodyPr/>
        <a:lstStyle/>
        <a:p>
          <a:endParaRPr lang="zh-CN" altLang="en-US"/>
        </a:p>
      </dgm:t>
    </dgm:pt>
    <dgm:pt modelId="{11FE79A6-D6A3-4FB5-9FE1-0A0B973D6411}">
      <dgm:prSet/>
      <dgm:spPr/>
      <dgm:t>
        <a:bodyPr/>
        <a:lstStyle/>
        <a:p>
          <a:pPr rtl="0"/>
          <a:r>
            <a:rPr lang="zh-CN" b="1" dirty="0" smtClean="0"/>
            <a:t>分阶段修改与整体修改</a:t>
          </a:r>
          <a:endParaRPr lang="zh-CN" dirty="0"/>
        </a:p>
      </dgm:t>
    </dgm:pt>
    <dgm:pt modelId="{A9FD4A97-88CE-425D-91D3-AB6C2A9CE6E0}" type="parTrans" cxnId="{F1B6CCEF-BC0F-408D-ACA6-DE90DB9040A1}">
      <dgm:prSet/>
      <dgm:spPr/>
      <dgm:t>
        <a:bodyPr/>
        <a:lstStyle/>
        <a:p>
          <a:endParaRPr lang="zh-CN" altLang="en-US"/>
        </a:p>
      </dgm:t>
    </dgm:pt>
    <dgm:pt modelId="{1DE4815E-77A5-4867-9EA9-04ED4E13C25E}" type="sibTrans" cxnId="{F1B6CCEF-BC0F-408D-ACA6-DE90DB9040A1}">
      <dgm:prSet/>
      <dgm:spPr/>
      <dgm:t>
        <a:bodyPr/>
        <a:lstStyle/>
        <a:p>
          <a:endParaRPr lang="zh-CN" altLang="en-US"/>
        </a:p>
      </dgm:t>
    </dgm:pt>
    <dgm:pt modelId="{D6CF9FCE-893D-4166-AFFB-0B3D55F5654D}">
      <dgm:prSet/>
      <dgm:spPr/>
      <dgm:t>
        <a:bodyPr/>
        <a:lstStyle/>
        <a:p>
          <a:pPr rtl="0"/>
          <a:r>
            <a:rPr lang="zh-CN" b="1" dirty="0" smtClean="0"/>
            <a:t>写作的连续性与修改的“冷却”阶段</a:t>
          </a:r>
          <a:endParaRPr lang="zh-CN" dirty="0"/>
        </a:p>
      </dgm:t>
    </dgm:pt>
    <dgm:pt modelId="{0C8C1857-AC1C-4CE6-B50C-93057D8A343F}" type="parTrans" cxnId="{56A1C5D1-1A57-4615-9A27-AEB758EE97D7}">
      <dgm:prSet/>
      <dgm:spPr/>
      <dgm:t>
        <a:bodyPr/>
        <a:lstStyle/>
        <a:p>
          <a:endParaRPr lang="zh-CN" altLang="en-US"/>
        </a:p>
      </dgm:t>
    </dgm:pt>
    <dgm:pt modelId="{A990F195-27D8-4D34-8542-928DF809E43D}" type="sibTrans" cxnId="{56A1C5D1-1A57-4615-9A27-AEB758EE97D7}">
      <dgm:prSet/>
      <dgm:spPr/>
      <dgm:t>
        <a:bodyPr/>
        <a:lstStyle/>
        <a:p>
          <a:endParaRPr lang="zh-CN" altLang="en-US"/>
        </a:p>
      </dgm:t>
    </dgm:pt>
    <dgm:pt modelId="{1ADCC37B-402A-4112-A9E4-8165D9F80EC7}">
      <dgm:prSet/>
      <dgm:spPr/>
      <dgm:t>
        <a:bodyPr/>
        <a:lstStyle/>
        <a:p>
          <a:pPr rtl="0"/>
          <a:r>
            <a:rPr lang="zh-CN" b="1" dirty="0" smtClean="0"/>
            <a:t>内容的增补与删改（加入最新资料等）</a:t>
          </a:r>
          <a:endParaRPr lang="zh-CN" dirty="0"/>
        </a:p>
      </dgm:t>
    </dgm:pt>
    <dgm:pt modelId="{8225BA21-9B94-49AA-8F8E-B8CF716031D2}" type="parTrans" cxnId="{B07C23C0-4825-4310-B5AE-ADCB4098F516}">
      <dgm:prSet/>
      <dgm:spPr/>
      <dgm:t>
        <a:bodyPr/>
        <a:lstStyle/>
        <a:p>
          <a:endParaRPr lang="zh-CN" altLang="en-US"/>
        </a:p>
      </dgm:t>
    </dgm:pt>
    <dgm:pt modelId="{19F8F488-1837-4B31-B284-FB0345450EE5}" type="sibTrans" cxnId="{B07C23C0-4825-4310-B5AE-ADCB4098F516}">
      <dgm:prSet/>
      <dgm:spPr/>
      <dgm:t>
        <a:bodyPr/>
        <a:lstStyle/>
        <a:p>
          <a:endParaRPr lang="zh-CN" altLang="en-US"/>
        </a:p>
      </dgm:t>
    </dgm:pt>
    <dgm:pt modelId="{FC847E3C-8FE6-46E1-BFF8-8F0B6BD1CF77}">
      <dgm:prSet/>
      <dgm:spPr/>
      <dgm:t>
        <a:bodyPr/>
        <a:lstStyle/>
        <a:p>
          <a:pPr rtl="0"/>
          <a:r>
            <a:rPr lang="zh-CN" b="1" dirty="0" smtClean="0"/>
            <a:t>文字的修饰润色</a:t>
          </a:r>
          <a:endParaRPr lang="zh-CN" dirty="0"/>
        </a:p>
      </dgm:t>
    </dgm:pt>
    <dgm:pt modelId="{B38DAB01-F12F-4754-93D9-A22269F332BE}" type="parTrans" cxnId="{16FEEC04-AD2D-4E3E-95AB-88056DD4952F}">
      <dgm:prSet/>
      <dgm:spPr/>
      <dgm:t>
        <a:bodyPr/>
        <a:lstStyle/>
        <a:p>
          <a:endParaRPr lang="zh-CN" altLang="en-US"/>
        </a:p>
      </dgm:t>
    </dgm:pt>
    <dgm:pt modelId="{66AB1EBC-74F8-4E0D-A96D-70ED4DFCD6AE}" type="sibTrans" cxnId="{16FEEC04-AD2D-4E3E-95AB-88056DD4952F}">
      <dgm:prSet/>
      <dgm:spPr/>
      <dgm:t>
        <a:bodyPr/>
        <a:lstStyle/>
        <a:p>
          <a:endParaRPr lang="zh-CN" altLang="en-US"/>
        </a:p>
      </dgm:t>
    </dgm:pt>
    <dgm:pt modelId="{56C7AF3C-B4C3-47F5-81C5-FC010529B94C}">
      <dgm:prSet/>
      <dgm:spPr/>
      <dgm:t>
        <a:bodyPr/>
        <a:lstStyle/>
        <a:p>
          <a:pPr rtl="0"/>
          <a:r>
            <a:rPr lang="zh-CN" b="1" dirty="0" smtClean="0"/>
            <a:t>注释、参考文献的增删与规范</a:t>
          </a:r>
          <a:endParaRPr lang="zh-CN" dirty="0"/>
        </a:p>
      </dgm:t>
    </dgm:pt>
    <dgm:pt modelId="{DF2460A6-A78E-48A2-941B-CB84F16408FB}" type="parTrans" cxnId="{5F770A25-237C-45EA-BA0C-EA5234BCDB44}">
      <dgm:prSet/>
      <dgm:spPr/>
      <dgm:t>
        <a:bodyPr/>
        <a:lstStyle/>
        <a:p>
          <a:endParaRPr lang="zh-CN" altLang="en-US"/>
        </a:p>
      </dgm:t>
    </dgm:pt>
    <dgm:pt modelId="{3CD583C2-3E17-414D-B429-D67F1E61E45A}" type="sibTrans" cxnId="{5F770A25-237C-45EA-BA0C-EA5234BCDB44}">
      <dgm:prSet/>
      <dgm:spPr/>
      <dgm:t>
        <a:bodyPr/>
        <a:lstStyle/>
        <a:p>
          <a:endParaRPr lang="zh-CN" altLang="en-US"/>
        </a:p>
      </dgm:t>
    </dgm:pt>
    <dgm:pt modelId="{2D314DB7-2BA7-4679-8820-F3EFE5D58AC1}" type="pres">
      <dgm:prSet presAssocID="{E1201D6C-4C43-43A8-886F-BA7DA2902E98}" presName="linear" presStyleCnt="0">
        <dgm:presLayoutVars>
          <dgm:animLvl val="lvl"/>
          <dgm:resizeHandles val="exact"/>
        </dgm:presLayoutVars>
      </dgm:prSet>
      <dgm:spPr/>
      <dgm:t>
        <a:bodyPr/>
        <a:lstStyle/>
        <a:p>
          <a:endParaRPr lang="zh-CN" altLang="en-US"/>
        </a:p>
      </dgm:t>
    </dgm:pt>
    <dgm:pt modelId="{6DA04472-B765-4BA8-B08A-EBDF09E46398}" type="pres">
      <dgm:prSet presAssocID="{56B73B22-BA11-4885-9B80-90743BAAFA7D}" presName="parentText" presStyleLbl="node1" presStyleIdx="0" presStyleCnt="6">
        <dgm:presLayoutVars>
          <dgm:chMax val="0"/>
          <dgm:bulletEnabled val="1"/>
        </dgm:presLayoutVars>
      </dgm:prSet>
      <dgm:spPr/>
      <dgm:t>
        <a:bodyPr/>
        <a:lstStyle/>
        <a:p>
          <a:endParaRPr lang="zh-CN" altLang="en-US"/>
        </a:p>
      </dgm:t>
    </dgm:pt>
    <dgm:pt modelId="{29B2309C-C583-4C42-9484-644CAD427E84}" type="pres">
      <dgm:prSet presAssocID="{D665905C-9F19-4111-9143-0142FEFE51BA}" presName="spacer" presStyleCnt="0"/>
      <dgm:spPr/>
    </dgm:pt>
    <dgm:pt modelId="{7154142F-7636-4475-BC0D-5CBDD00ACAFF}" type="pres">
      <dgm:prSet presAssocID="{11FE79A6-D6A3-4FB5-9FE1-0A0B973D6411}" presName="parentText" presStyleLbl="node1" presStyleIdx="1" presStyleCnt="6">
        <dgm:presLayoutVars>
          <dgm:chMax val="0"/>
          <dgm:bulletEnabled val="1"/>
        </dgm:presLayoutVars>
      </dgm:prSet>
      <dgm:spPr/>
      <dgm:t>
        <a:bodyPr/>
        <a:lstStyle/>
        <a:p>
          <a:endParaRPr lang="zh-CN" altLang="en-US"/>
        </a:p>
      </dgm:t>
    </dgm:pt>
    <dgm:pt modelId="{46A34450-0EED-452D-9A32-BEA5ACE2241A}" type="pres">
      <dgm:prSet presAssocID="{1DE4815E-77A5-4867-9EA9-04ED4E13C25E}" presName="spacer" presStyleCnt="0"/>
      <dgm:spPr/>
    </dgm:pt>
    <dgm:pt modelId="{8767CBCD-146F-4EFD-BFF9-6FF17DF172A5}" type="pres">
      <dgm:prSet presAssocID="{D6CF9FCE-893D-4166-AFFB-0B3D55F5654D}" presName="parentText" presStyleLbl="node1" presStyleIdx="2" presStyleCnt="6">
        <dgm:presLayoutVars>
          <dgm:chMax val="0"/>
          <dgm:bulletEnabled val="1"/>
        </dgm:presLayoutVars>
      </dgm:prSet>
      <dgm:spPr/>
      <dgm:t>
        <a:bodyPr/>
        <a:lstStyle/>
        <a:p>
          <a:endParaRPr lang="zh-CN" altLang="en-US"/>
        </a:p>
      </dgm:t>
    </dgm:pt>
    <dgm:pt modelId="{02F092AC-1312-4288-9706-60F9837E6A64}" type="pres">
      <dgm:prSet presAssocID="{A990F195-27D8-4D34-8542-928DF809E43D}" presName="spacer" presStyleCnt="0"/>
      <dgm:spPr/>
    </dgm:pt>
    <dgm:pt modelId="{24E02CE4-0A35-4A53-B492-E0E6078A71A6}" type="pres">
      <dgm:prSet presAssocID="{1ADCC37B-402A-4112-A9E4-8165D9F80EC7}" presName="parentText" presStyleLbl="node1" presStyleIdx="3" presStyleCnt="6">
        <dgm:presLayoutVars>
          <dgm:chMax val="0"/>
          <dgm:bulletEnabled val="1"/>
        </dgm:presLayoutVars>
      </dgm:prSet>
      <dgm:spPr/>
      <dgm:t>
        <a:bodyPr/>
        <a:lstStyle/>
        <a:p>
          <a:endParaRPr lang="zh-CN" altLang="en-US"/>
        </a:p>
      </dgm:t>
    </dgm:pt>
    <dgm:pt modelId="{801BDFAC-BA81-43DC-86A5-138211E43F0E}" type="pres">
      <dgm:prSet presAssocID="{19F8F488-1837-4B31-B284-FB0345450EE5}" presName="spacer" presStyleCnt="0"/>
      <dgm:spPr/>
    </dgm:pt>
    <dgm:pt modelId="{03B26B28-352E-47FA-90CD-6DE087C863CA}" type="pres">
      <dgm:prSet presAssocID="{FC847E3C-8FE6-46E1-BFF8-8F0B6BD1CF77}" presName="parentText" presStyleLbl="node1" presStyleIdx="4" presStyleCnt="6">
        <dgm:presLayoutVars>
          <dgm:chMax val="0"/>
          <dgm:bulletEnabled val="1"/>
        </dgm:presLayoutVars>
      </dgm:prSet>
      <dgm:spPr/>
      <dgm:t>
        <a:bodyPr/>
        <a:lstStyle/>
        <a:p>
          <a:endParaRPr lang="zh-CN" altLang="en-US"/>
        </a:p>
      </dgm:t>
    </dgm:pt>
    <dgm:pt modelId="{737FE5C0-8C3B-46C1-9FCA-D46013694403}" type="pres">
      <dgm:prSet presAssocID="{66AB1EBC-74F8-4E0D-A96D-70ED4DFCD6AE}" presName="spacer" presStyleCnt="0"/>
      <dgm:spPr/>
    </dgm:pt>
    <dgm:pt modelId="{E347C797-5ED4-4249-9902-0D6B4833F8DC}" type="pres">
      <dgm:prSet presAssocID="{56C7AF3C-B4C3-47F5-81C5-FC010529B94C}" presName="parentText" presStyleLbl="node1" presStyleIdx="5" presStyleCnt="6">
        <dgm:presLayoutVars>
          <dgm:chMax val="0"/>
          <dgm:bulletEnabled val="1"/>
        </dgm:presLayoutVars>
      </dgm:prSet>
      <dgm:spPr/>
      <dgm:t>
        <a:bodyPr/>
        <a:lstStyle/>
        <a:p>
          <a:endParaRPr lang="zh-CN" altLang="en-US"/>
        </a:p>
      </dgm:t>
    </dgm:pt>
  </dgm:ptLst>
  <dgm:cxnLst>
    <dgm:cxn modelId="{BE8128D5-41D8-4B98-B48D-49CE33B3C506}" type="presOf" srcId="{11FE79A6-D6A3-4FB5-9FE1-0A0B973D6411}" destId="{7154142F-7636-4475-BC0D-5CBDD00ACAFF}" srcOrd="0" destOrd="0" presId="urn:microsoft.com/office/officeart/2005/8/layout/vList2"/>
    <dgm:cxn modelId="{5F770A25-237C-45EA-BA0C-EA5234BCDB44}" srcId="{E1201D6C-4C43-43A8-886F-BA7DA2902E98}" destId="{56C7AF3C-B4C3-47F5-81C5-FC010529B94C}" srcOrd="5" destOrd="0" parTransId="{DF2460A6-A78E-48A2-941B-CB84F16408FB}" sibTransId="{3CD583C2-3E17-414D-B429-D67F1E61E45A}"/>
    <dgm:cxn modelId="{B07C23C0-4825-4310-B5AE-ADCB4098F516}" srcId="{E1201D6C-4C43-43A8-886F-BA7DA2902E98}" destId="{1ADCC37B-402A-4112-A9E4-8165D9F80EC7}" srcOrd="3" destOrd="0" parTransId="{8225BA21-9B94-49AA-8F8E-B8CF716031D2}" sibTransId="{19F8F488-1837-4B31-B284-FB0345450EE5}"/>
    <dgm:cxn modelId="{9D7283A3-A3B5-4901-9A4F-6BDC9651EAAB}" type="presOf" srcId="{56C7AF3C-B4C3-47F5-81C5-FC010529B94C}" destId="{E347C797-5ED4-4249-9902-0D6B4833F8DC}" srcOrd="0" destOrd="0" presId="urn:microsoft.com/office/officeart/2005/8/layout/vList2"/>
    <dgm:cxn modelId="{F1B6CCEF-BC0F-408D-ACA6-DE90DB9040A1}" srcId="{E1201D6C-4C43-43A8-886F-BA7DA2902E98}" destId="{11FE79A6-D6A3-4FB5-9FE1-0A0B973D6411}" srcOrd="1" destOrd="0" parTransId="{A9FD4A97-88CE-425D-91D3-AB6C2A9CE6E0}" sibTransId="{1DE4815E-77A5-4867-9EA9-04ED4E13C25E}"/>
    <dgm:cxn modelId="{C4748113-1F68-43BA-A0E5-6B4841700BF1}" type="presOf" srcId="{56B73B22-BA11-4885-9B80-90743BAAFA7D}" destId="{6DA04472-B765-4BA8-B08A-EBDF09E46398}" srcOrd="0" destOrd="0" presId="urn:microsoft.com/office/officeart/2005/8/layout/vList2"/>
    <dgm:cxn modelId="{16FEEC04-AD2D-4E3E-95AB-88056DD4952F}" srcId="{E1201D6C-4C43-43A8-886F-BA7DA2902E98}" destId="{FC847E3C-8FE6-46E1-BFF8-8F0B6BD1CF77}" srcOrd="4" destOrd="0" parTransId="{B38DAB01-F12F-4754-93D9-A22269F332BE}" sibTransId="{66AB1EBC-74F8-4E0D-A96D-70ED4DFCD6AE}"/>
    <dgm:cxn modelId="{A2CACEA5-F8ED-4EE6-8209-4DC4F77F4061}" type="presOf" srcId="{D6CF9FCE-893D-4166-AFFB-0B3D55F5654D}" destId="{8767CBCD-146F-4EFD-BFF9-6FF17DF172A5}" srcOrd="0" destOrd="0" presId="urn:microsoft.com/office/officeart/2005/8/layout/vList2"/>
    <dgm:cxn modelId="{7A1BDA30-A09D-4095-B883-921819903C39}" type="presOf" srcId="{FC847E3C-8FE6-46E1-BFF8-8F0B6BD1CF77}" destId="{03B26B28-352E-47FA-90CD-6DE087C863CA}" srcOrd="0" destOrd="0" presId="urn:microsoft.com/office/officeart/2005/8/layout/vList2"/>
    <dgm:cxn modelId="{3592F858-26D3-4E32-9D68-1044CF6D8ECF}" srcId="{E1201D6C-4C43-43A8-886F-BA7DA2902E98}" destId="{56B73B22-BA11-4885-9B80-90743BAAFA7D}" srcOrd="0" destOrd="0" parTransId="{7411E4FC-5546-44DA-9802-1BFF971C7ECE}" sibTransId="{D665905C-9F19-4111-9143-0142FEFE51BA}"/>
    <dgm:cxn modelId="{32F7B25D-34B3-4DF1-BBBB-DAB9F1D80892}" type="presOf" srcId="{E1201D6C-4C43-43A8-886F-BA7DA2902E98}" destId="{2D314DB7-2BA7-4679-8820-F3EFE5D58AC1}" srcOrd="0" destOrd="0" presId="urn:microsoft.com/office/officeart/2005/8/layout/vList2"/>
    <dgm:cxn modelId="{B468FB5B-E2F9-403D-B4A7-3DA6A4924F57}" type="presOf" srcId="{1ADCC37B-402A-4112-A9E4-8165D9F80EC7}" destId="{24E02CE4-0A35-4A53-B492-E0E6078A71A6}" srcOrd="0" destOrd="0" presId="urn:microsoft.com/office/officeart/2005/8/layout/vList2"/>
    <dgm:cxn modelId="{56A1C5D1-1A57-4615-9A27-AEB758EE97D7}" srcId="{E1201D6C-4C43-43A8-886F-BA7DA2902E98}" destId="{D6CF9FCE-893D-4166-AFFB-0B3D55F5654D}" srcOrd="2" destOrd="0" parTransId="{0C8C1857-AC1C-4CE6-B50C-93057D8A343F}" sibTransId="{A990F195-27D8-4D34-8542-928DF809E43D}"/>
    <dgm:cxn modelId="{32232D0A-E999-474E-AA3A-78A8AB89FAC9}" type="presParOf" srcId="{2D314DB7-2BA7-4679-8820-F3EFE5D58AC1}" destId="{6DA04472-B765-4BA8-B08A-EBDF09E46398}" srcOrd="0" destOrd="0" presId="urn:microsoft.com/office/officeart/2005/8/layout/vList2"/>
    <dgm:cxn modelId="{4D57A433-1D4F-4219-887B-CB0F174ACCF3}" type="presParOf" srcId="{2D314DB7-2BA7-4679-8820-F3EFE5D58AC1}" destId="{29B2309C-C583-4C42-9484-644CAD427E84}" srcOrd="1" destOrd="0" presId="urn:microsoft.com/office/officeart/2005/8/layout/vList2"/>
    <dgm:cxn modelId="{4BA0F592-0BBA-4984-83D5-D677B151CC55}" type="presParOf" srcId="{2D314DB7-2BA7-4679-8820-F3EFE5D58AC1}" destId="{7154142F-7636-4475-BC0D-5CBDD00ACAFF}" srcOrd="2" destOrd="0" presId="urn:microsoft.com/office/officeart/2005/8/layout/vList2"/>
    <dgm:cxn modelId="{529880AC-A971-4C3E-A268-C27B1C3A9F0B}" type="presParOf" srcId="{2D314DB7-2BA7-4679-8820-F3EFE5D58AC1}" destId="{46A34450-0EED-452D-9A32-BEA5ACE2241A}" srcOrd="3" destOrd="0" presId="urn:microsoft.com/office/officeart/2005/8/layout/vList2"/>
    <dgm:cxn modelId="{371B5F43-57FF-48FC-8349-A2023EF2442F}" type="presParOf" srcId="{2D314DB7-2BA7-4679-8820-F3EFE5D58AC1}" destId="{8767CBCD-146F-4EFD-BFF9-6FF17DF172A5}" srcOrd="4" destOrd="0" presId="urn:microsoft.com/office/officeart/2005/8/layout/vList2"/>
    <dgm:cxn modelId="{DF26361F-B189-4ECE-B439-FD15AE41054B}" type="presParOf" srcId="{2D314DB7-2BA7-4679-8820-F3EFE5D58AC1}" destId="{02F092AC-1312-4288-9706-60F9837E6A64}" srcOrd="5" destOrd="0" presId="urn:microsoft.com/office/officeart/2005/8/layout/vList2"/>
    <dgm:cxn modelId="{635AAAD4-3DE1-4F87-BCED-2F200E2801EB}" type="presParOf" srcId="{2D314DB7-2BA7-4679-8820-F3EFE5D58AC1}" destId="{24E02CE4-0A35-4A53-B492-E0E6078A71A6}" srcOrd="6" destOrd="0" presId="urn:microsoft.com/office/officeart/2005/8/layout/vList2"/>
    <dgm:cxn modelId="{FAB4C5E0-A0EF-4A9D-8379-04DCC8FF748E}" type="presParOf" srcId="{2D314DB7-2BA7-4679-8820-F3EFE5D58AC1}" destId="{801BDFAC-BA81-43DC-86A5-138211E43F0E}" srcOrd="7" destOrd="0" presId="urn:microsoft.com/office/officeart/2005/8/layout/vList2"/>
    <dgm:cxn modelId="{1CBA9553-463E-45D8-AC8B-C5DE7E86B37E}" type="presParOf" srcId="{2D314DB7-2BA7-4679-8820-F3EFE5D58AC1}" destId="{03B26B28-352E-47FA-90CD-6DE087C863CA}" srcOrd="8" destOrd="0" presId="urn:microsoft.com/office/officeart/2005/8/layout/vList2"/>
    <dgm:cxn modelId="{2DD4EFF8-3539-4F47-B284-290FCA806188}" type="presParOf" srcId="{2D314DB7-2BA7-4679-8820-F3EFE5D58AC1}" destId="{737FE5C0-8C3B-46C1-9FCA-D46013694403}" srcOrd="9" destOrd="0" presId="urn:microsoft.com/office/officeart/2005/8/layout/vList2"/>
    <dgm:cxn modelId="{02F04EEB-C32E-4ABD-B17C-3A7EFC64C429}" type="presParOf" srcId="{2D314DB7-2BA7-4679-8820-F3EFE5D58AC1}" destId="{E347C797-5ED4-4249-9902-0D6B4833F8DC}"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C7B84A99-9195-4612-BF3C-878A051625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5BE4FB97-2E53-4C04-9B3C-B7908B665782}">
      <dgm:prSet/>
      <dgm:spPr/>
      <dgm:t>
        <a:bodyPr/>
        <a:lstStyle/>
        <a:p>
          <a:pPr rtl="0"/>
          <a:r>
            <a:rPr lang="en-US" dirty="0" smtClean="0"/>
            <a:t>2</a:t>
          </a:r>
          <a:r>
            <a:rPr lang="zh-CN" dirty="0" smtClean="0"/>
            <a:t>，投稿中</a:t>
          </a:r>
          <a:endParaRPr lang="en-US" dirty="0"/>
        </a:p>
      </dgm:t>
    </dgm:pt>
    <dgm:pt modelId="{C257C82D-703C-44D9-8B8A-F7A0CBB73019}" type="parTrans" cxnId="{9DE573EA-4402-423C-98B4-19BAF8C56FE6}">
      <dgm:prSet/>
      <dgm:spPr/>
      <dgm:t>
        <a:bodyPr/>
        <a:lstStyle/>
        <a:p>
          <a:endParaRPr lang="zh-CN" altLang="en-US"/>
        </a:p>
      </dgm:t>
    </dgm:pt>
    <dgm:pt modelId="{5711AE76-3380-4E15-835C-D0D0BEFF3927}" type="sibTrans" cxnId="{9DE573EA-4402-423C-98B4-19BAF8C56FE6}">
      <dgm:prSet/>
      <dgm:spPr/>
      <dgm:t>
        <a:bodyPr/>
        <a:lstStyle/>
        <a:p>
          <a:endParaRPr lang="zh-CN" altLang="en-US"/>
        </a:p>
      </dgm:t>
    </dgm:pt>
    <dgm:pt modelId="{0E617E73-AD9E-469C-B713-971D262FD3EC}">
      <dgm:prSet/>
      <dgm:spPr/>
      <dgm:t>
        <a:bodyPr/>
        <a:lstStyle/>
        <a:p>
          <a:pPr rtl="0"/>
          <a:r>
            <a:rPr lang="en-US" dirty="0" smtClean="0"/>
            <a:t>1</a:t>
          </a:r>
          <a:r>
            <a:rPr lang="zh-CN" dirty="0" smtClean="0"/>
            <a:t>）选择不同投稿方式：邮局、网络</a:t>
          </a:r>
          <a:endParaRPr lang="en-US" dirty="0"/>
        </a:p>
      </dgm:t>
    </dgm:pt>
    <dgm:pt modelId="{AE4C927B-D627-40D3-BA79-79868155343C}" type="parTrans" cxnId="{B26259C6-B698-4685-A307-B2065E3118B1}">
      <dgm:prSet/>
      <dgm:spPr/>
      <dgm:t>
        <a:bodyPr/>
        <a:lstStyle/>
        <a:p>
          <a:endParaRPr lang="zh-CN" altLang="en-US"/>
        </a:p>
      </dgm:t>
    </dgm:pt>
    <dgm:pt modelId="{97D53399-DE5F-4183-8B4F-F55603FB7D2C}" type="sibTrans" cxnId="{B26259C6-B698-4685-A307-B2065E3118B1}">
      <dgm:prSet/>
      <dgm:spPr/>
      <dgm:t>
        <a:bodyPr/>
        <a:lstStyle/>
        <a:p>
          <a:endParaRPr lang="zh-CN" altLang="en-US"/>
        </a:p>
      </dgm:t>
    </dgm:pt>
    <dgm:pt modelId="{B09B0CD7-96B2-42D6-8597-71F1F4A00882}">
      <dgm:prSet/>
      <dgm:spPr/>
      <dgm:t>
        <a:bodyPr/>
        <a:lstStyle/>
        <a:p>
          <a:pPr rtl="0"/>
          <a:r>
            <a:rPr lang="en-US" dirty="0" smtClean="0"/>
            <a:t>2</a:t>
          </a:r>
          <a:r>
            <a:rPr lang="zh-CN" dirty="0" smtClean="0"/>
            <a:t>）记录投稿时间、方式等，备查</a:t>
          </a:r>
          <a:endParaRPr lang="en-US" dirty="0"/>
        </a:p>
      </dgm:t>
    </dgm:pt>
    <dgm:pt modelId="{366FFC41-EF0B-43E5-AA22-CD6588FBE15A}" type="parTrans" cxnId="{0B88FD9D-765D-423E-8ECE-D1DB775ECBEE}">
      <dgm:prSet/>
      <dgm:spPr/>
      <dgm:t>
        <a:bodyPr/>
        <a:lstStyle/>
        <a:p>
          <a:endParaRPr lang="zh-CN" altLang="en-US"/>
        </a:p>
      </dgm:t>
    </dgm:pt>
    <dgm:pt modelId="{67456062-A9CD-48D1-91B9-83974E2D3FEB}" type="sibTrans" cxnId="{0B88FD9D-765D-423E-8ECE-D1DB775ECBEE}">
      <dgm:prSet/>
      <dgm:spPr/>
      <dgm:t>
        <a:bodyPr/>
        <a:lstStyle/>
        <a:p>
          <a:endParaRPr lang="zh-CN" altLang="en-US"/>
        </a:p>
      </dgm:t>
    </dgm:pt>
    <dgm:pt modelId="{19AB27B9-8057-44FE-B0B2-11F64BE20482}" type="pres">
      <dgm:prSet presAssocID="{C7B84A99-9195-4612-BF3C-878A0516255A}" presName="linear" presStyleCnt="0">
        <dgm:presLayoutVars>
          <dgm:animLvl val="lvl"/>
          <dgm:resizeHandles val="exact"/>
        </dgm:presLayoutVars>
      </dgm:prSet>
      <dgm:spPr/>
      <dgm:t>
        <a:bodyPr/>
        <a:lstStyle/>
        <a:p>
          <a:endParaRPr lang="zh-CN" altLang="en-US"/>
        </a:p>
      </dgm:t>
    </dgm:pt>
    <dgm:pt modelId="{9C4641D8-2B9B-4478-94EE-B62E8280E7E1}" type="pres">
      <dgm:prSet presAssocID="{5BE4FB97-2E53-4C04-9B3C-B7908B665782}" presName="parentText" presStyleLbl="node1" presStyleIdx="0" presStyleCnt="3">
        <dgm:presLayoutVars>
          <dgm:chMax val="0"/>
          <dgm:bulletEnabled val="1"/>
        </dgm:presLayoutVars>
      </dgm:prSet>
      <dgm:spPr/>
      <dgm:t>
        <a:bodyPr/>
        <a:lstStyle/>
        <a:p>
          <a:endParaRPr lang="zh-CN" altLang="en-US"/>
        </a:p>
      </dgm:t>
    </dgm:pt>
    <dgm:pt modelId="{38BFE329-3C85-413D-BBE3-FA395BD2588D}" type="pres">
      <dgm:prSet presAssocID="{5711AE76-3380-4E15-835C-D0D0BEFF3927}" presName="spacer" presStyleCnt="0"/>
      <dgm:spPr/>
    </dgm:pt>
    <dgm:pt modelId="{88377D44-D93D-450C-A910-57863E22303F}" type="pres">
      <dgm:prSet presAssocID="{0E617E73-AD9E-469C-B713-971D262FD3EC}" presName="parentText" presStyleLbl="node1" presStyleIdx="1" presStyleCnt="3">
        <dgm:presLayoutVars>
          <dgm:chMax val="0"/>
          <dgm:bulletEnabled val="1"/>
        </dgm:presLayoutVars>
      </dgm:prSet>
      <dgm:spPr/>
      <dgm:t>
        <a:bodyPr/>
        <a:lstStyle/>
        <a:p>
          <a:endParaRPr lang="zh-CN" altLang="en-US"/>
        </a:p>
      </dgm:t>
    </dgm:pt>
    <dgm:pt modelId="{5F9475DA-6A30-474C-867E-998C762A7CDE}" type="pres">
      <dgm:prSet presAssocID="{97D53399-DE5F-4183-8B4F-F55603FB7D2C}" presName="spacer" presStyleCnt="0"/>
      <dgm:spPr/>
    </dgm:pt>
    <dgm:pt modelId="{EB5F5C96-7B2B-4068-8E86-230897A7BDDA}" type="pres">
      <dgm:prSet presAssocID="{B09B0CD7-96B2-42D6-8597-71F1F4A00882}" presName="parentText" presStyleLbl="node1" presStyleIdx="2" presStyleCnt="3">
        <dgm:presLayoutVars>
          <dgm:chMax val="0"/>
          <dgm:bulletEnabled val="1"/>
        </dgm:presLayoutVars>
      </dgm:prSet>
      <dgm:spPr/>
      <dgm:t>
        <a:bodyPr/>
        <a:lstStyle/>
        <a:p>
          <a:endParaRPr lang="zh-CN" altLang="en-US"/>
        </a:p>
      </dgm:t>
    </dgm:pt>
  </dgm:ptLst>
  <dgm:cxnLst>
    <dgm:cxn modelId="{C0173CF9-E99A-4D1C-9960-0CBE886F7842}" type="presOf" srcId="{C7B84A99-9195-4612-BF3C-878A0516255A}" destId="{19AB27B9-8057-44FE-B0B2-11F64BE20482}" srcOrd="0" destOrd="0" presId="urn:microsoft.com/office/officeart/2005/8/layout/vList2"/>
    <dgm:cxn modelId="{9DE573EA-4402-423C-98B4-19BAF8C56FE6}" srcId="{C7B84A99-9195-4612-BF3C-878A0516255A}" destId="{5BE4FB97-2E53-4C04-9B3C-B7908B665782}" srcOrd="0" destOrd="0" parTransId="{C257C82D-703C-44D9-8B8A-F7A0CBB73019}" sibTransId="{5711AE76-3380-4E15-835C-D0D0BEFF3927}"/>
    <dgm:cxn modelId="{F3980169-BB2C-4BCC-86A5-73073814CC78}" type="presOf" srcId="{0E617E73-AD9E-469C-B713-971D262FD3EC}" destId="{88377D44-D93D-450C-A910-57863E22303F}" srcOrd="0" destOrd="0" presId="urn:microsoft.com/office/officeart/2005/8/layout/vList2"/>
    <dgm:cxn modelId="{B26259C6-B698-4685-A307-B2065E3118B1}" srcId="{C7B84A99-9195-4612-BF3C-878A0516255A}" destId="{0E617E73-AD9E-469C-B713-971D262FD3EC}" srcOrd="1" destOrd="0" parTransId="{AE4C927B-D627-40D3-BA79-79868155343C}" sibTransId="{97D53399-DE5F-4183-8B4F-F55603FB7D2C}"/>
    <dgm:cxn modelId="{ECB49457-E916-4168-9E07-5C2C50749DA5}" type="presOf" srcId="{B09B0CD7-96B2-42D6-8597-71F1F4A00882}" destId="{EB5F5C96-7B2B-4068-8E86-230897A7BDDA}" srcOrd="0" destOrd="0" presId="urn:microsoft.com/office/officeart/2005/8/layout/vList2"/>
    <dgm:cxn modelId="{79D15CFF-B842-4C42-B0C4-A7D0E272CA24}" type="presOf" srcId="{5BE4FB97-2E53-4C04-9B3C-B7908B665782}" destId="{9C4641D8-2B9B-4478-94EE-B62E8280E7E1}" srcOrd="0" destOrd="0" presId="urn:microsoft.com/office/officeart/2005/8/layout/vList2"/>
    <dgm:cxn modelId="{0B88FD9D-765D-423E-8ECE-D1DB775ECBEE}" srcId="{C7B84A99-9195-4612-BF3C-878A0516255A}" destId="{B09B0CD7-96B2-42D6-8597-71F1F4A00882}" srcOrd="2" destOrd="0" parTransId="{366FFC41-EF0B-43E5-AA22-CD6588FBE15A}" sibTransId="{67456062-A9CD-48D1-91B9-83974E2D3FEB}"/>
    <dgm:cxn modelId="{B68EAA75-5CEA-4065-B74C-6DB51FAD707F}" type="presParOf" srcId="{19AB27B9-8057-44FE-B0B2-11F64BE20482}" destId="{9C4641D8-2B9B-4478-94EE-B62E8280E7E1}" srcOrd="0" destOrd="0" presId="urn:microsoft.com/office/officeart/2005/8/layout/vList2"/>
    <dgm:cxn modelId="{0DAF2872-274D-4F29-A420-AE19F7B8F003}" type="presParOf" srcId="{19AB27B9-8057-44FE-B0B2-11F64BE20482}" destId="{38BFE329-3C85-413D-BBE3-FA395BD2588D}" srcOrd="1" destOrd="0" presId="urn:microsoft.com/office/officeart/2005/8/layout/vList2"/>
    <dgm:cxn modelId="{E037A998-31B8-461B-8D2B-C6A39710C314}" type="presParOf" srcId="{19AB27B9-8057-44FE-B0B2-11F64BE20482}" destId="{88377D44-D93D-450C-A910-57863E22303F}" srcOrd="2" destOrd="0" presId="urn:microsoft.com/office/officeart/2005/8/layout/vList2"/>
    <dgm:cxn modelId="{289E0CEF-E330-4C0C-92DD-E54A4C25F5E5}" type="presParOf" srcId="{19AB27B9-8057-44FE-B0B2-11F64BE20482}" destId="{5F9475DA-6A30-474C-867E-998C762A7CDE}" srcOrd="3" destOrd="0" presId="urn:microsoft.com/office/officeart/2005/8/layout/vList2"/>
    <dgm:cxn modelId="{CE58B4D2-62BD-4AA6-8A7F-DB0C5FFA58FE}" type="presParOf" srcId="{19AB27B9-8057-44FE-B0B2-11F64BE20482}" destId="{EB5F5C96-7B2B-4068-8E86-230897A7BDDA}"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009FFAE7-8B9B-4F88-B4C0-77EF1D14919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76179FA0-E772-4859-B33F-E1F3747C8DD5}">
      <dgm:prSet/>
      <dgm:spPr/>
      <dgm:t>
        <a:bodyPr/>
        <a:lstStyle/>
        <a:p>
          <a:pPr rtl="0"/>
          <a:r>
            <a:rPr lang="en-US" dirty="0" smtClean="0"/>
            <a:t>--</a:t>
          </a:r>
          <a:r>
            <a:rPr lang="zh-CN" dirty="0" smtClean="0"/>
            <a:t>了解论文入选的概率</a:t>
          </a:r>
          <a:endParaRPr lang="en-US" dirty="0"/>
        </a:p>
      </dgm:t>
    </dgm:pt>
    <dgm:pt modelId="{16A6C02F-DAFB-4B81-A558-13F4877BE5AF}" type="parTrans" cxnId="{786713BE-FA9E-458D-B3F2-28CE1D3ADAA6}">
      <dgm:prSet/>
      <dgm:spPr/>
      <dgm:t>
        <a:bodyPr/>
        <a:lstStyle/>
        <a:p>
          <a:endParaRPr lang="zh-CN" altLang="en-US"/>
        </a:p>
      </dgm:t>
    </dgm:pt>
    <dgm:pt modelId="{424C9A4D-B8F6-4CA4-8ED0-96896B32265C}" type="sibTrans" cxnId="{786713BE-FA9E-458D-B3F2-28CE1D3ADAA6}">
      <dgm:prSet/>
      <dgm:spPr/>
      <dgm:t>
        <a:bodyPr/>
        <a:lstStyle/>
        <a:p>
          <a:endParaRPr lang="zh-CN" altLang="en-US"/>
        </a:p>
      </dgm:t>
    </dgm:pt>
    <dgm:pt modelId="{AFAC13B9-4B98-4F44-A8D0-008A154EA014}">
      <dgm:prSet/>
      <dgm:spPr/>
      <dgm:t>
        <a:bodyPr/>
        <a:lstStyle/>
        <a:p>
          <a:pPr rtl="0"/>
          <a:r>
            <a:rPr lang="zh-CN" dirty="0" smtClean="0"/>
            <a:t>例如：</a:t>
          </a:r>
          <a:r>
            <a:rPr lang="en-US" dirty="0" smtClean="0"/>
            <a:t>《</a:t>
          </a:r>
          <a:r>
            <a:rPr lang="zh-CN" dirty="0" smtClean="0"/>
            <a:t>外语界</a:t>
          </a:r>
          <a:r>
            <a:rPr lang="en-US" dirty="0" smtClean="0"/>
            <a:t>》1:10, 12-13</a:t>
          </a:r>
          <a:r>
            <a:rPr lang="zh-CN" dirty="0" smtClean="0"/>
            <a:t>篇；</a:t>
          </a:r>
          <a:r>
            <a:rPr lang="en-US" dirty="0" smtClean="0"/>
            <a:t>96</a:t>
          </a:r>
          <a:r>
            <a:rPr lang="zh-CN" dirty="0" smtClean="0"/>
            <a:t>页</a:t>
          </a:r>
          <a:endParaRPr lang="en-US" dirty="0"/>
        </a:p>
      </dgm:t>
    </dgm:pt>
    <dgm:pt modelId="{F60222E6-B28A-4492-84FF-63ECED0471DC}" type="parTrans" cxnId="{608679E7-3695-4B8E-900A-4475991C2712}">
      <dgm:prSet/>
      <dgm:spPr/>
      <dgm:t>
        <a:bodyPr/>
        <a:lstStyle/>
        <a:p>
          <a:endParaRPr lang="zh-CN" altLang="en-US"/>
        </a:p>
      </dgm:t>
    </dgm:pt>
    <dgm:pt modelId="{B3C69BD6-B46C-4931-A449-2243F516F998}" type="sibTrans" cxnId="{608679E7-3695-4B8E-900A-4475991C2712}">
      <dgm:prSet/>
      <dgm:spPr/>
      <dgm:t>
        <a:bodyPr/>
        <a:lstStyle/>
        <a:p>
          <a:endParaRPr lang="zh-CN" altLang="en-US"/>
        </a:p>
      </dgm:t>
    </dgm:pt>
    <dgm:pt modelId="{B7D4F119-EEE5-4DF9-A2DE-60F52BEEFE30}">
      <dgm:prSet/>
      <dgm:spPr/>
      <dgm:t>
        <a:bodyPr/>
        <a:lstStyle/>
        <a:p>
          <a:pPr rtl="0"/>
          <a:r>
            <a:rPr lang="en-US" dirty="0" smtClean="0"/>
            <a:t>-No news is good news</a:t>
          </a:r>
          <a:r>
            <a:rPr lang="zh-CN" dirty="0" smtClean="0"/>
            <a:t>（</a:t>
          </a:r>
          <a:r>
            <a:rPr lang="en-US" dirty="0" smtClean="0"/>
            <a:t>Feedback</a:t>
          </a:r>
          <a:r>
            <a:rPr lang="zh-CN" dirty="0" smtClean="0"/>
            <a:t>）</a:t>
          </a:r>
          <a:endParaRPr lang="en-US" dirty="0"/>
        </a:p>
      </dgm:t>
    </dgm:pt>
    <dgm:pt modelId="{FFFF43F9-F53E-4A36-A06F-BF8D43E7B336}" type="parTrans" cxnId="{DA2A003E-1D0A-450A-8E2F-EAD17E2F5F53}">
      <dgm:prSet/>
      <dgm:spPr/>
      <dgm:t>
        <a:bodyPr/>
        <a:lstStyle/>
        <a:p>
          <a:endParaRPr lang="zh-CN" altLang="en-US"/>
        </a:p>
      </dgm:t>
    </dgm:pt>
    <dgm:pt modelId="{CD5D0F40-ADE7-4986-B9A6-84AAF1B7BBAF}" type="sibTrans" cxnId="{DA2A003E-1D0A-450A-8E2F-EAD17E2F5F53}">
      <dgm:prSet/>
      <dgm:spPr/>
      <dgm:t>
        <a:bodyPr/>
        <a:lstStyle/>
        <a:p>
          <a:endParaRPr lang="zh-CN" altLang="en-US"/>
        </a:p>
      </dgm:t>
    </dgm:pt>
    <dgm:pt modelId="{E877C23C-D244-4191-9906-484415207C2D}">
      <dgm:prSet/>
      <dgm:spPr/>
      <dgm:t>
        <a:bodyPr/>
        <a:lstStyle/>
        <a:p>
          <a:pPr rtl="0"/>
          <a:r>
            <a:rPr lang="en-US" dirty="0" smtClean="0"/>
            <a:t>--</a:t>
          </a:r>
          <a:r>
            <a:rPr lang="zh-CN" dirty="0" smtClean="0"/>
            <a:t>根据要求，及时转投他刊</a:t>
          </a:r>
          <a:endParaRPr lang="en-US" dirty="0"/>
        </a:p>
      </dgm:t>
    </dgm:pt>
    <dgm:pt modelId="{046FD27A-94C1-482E-90E7-1890D7A528B4}" type="parTrans" cxnId="{267A69FB-ED12-43B4-A6CA-C2B7D0C26CDA}">
      <dgm:prSet/>
      <dgm:spPr/>
      <dgm:t>
        <a:bodyPr/>
        <a:lstStyle/>
        <a:p>
          <a:endParaRPr lang="zh-CN" altLang="en-US"/>
        </a:p>
      </dgm:t>
    </dgm:pt>
    <dgm:pt modelId="{DA2AFCA5-E099-4592-AFAB-BA06805DD125}" type="sibTrans" cxnId="{267A69FB-ED12-43B4-A6CA-C2B7D0C26CDA}">
      <dgm:prSet/>
      <dgm:spPr/>
      <dgm:t>
        <a:bodyPr/>
        <a:lstStyle/>
        <a:p>
          <a:endParaRPr lang="zh-CN" altLang="en-US"/>
        </a:p>
      </dgm:t>
    </dgm:pt>
    <dgm:pt modelId="{BA2FD14D-6797-44E5-AA33-259962A9BB94}" type="pres">
      <dgm:prSet presAssocID="{009FFAE7-8B9B-4F88-B4C0-77EF1D149197}" presName="linear" presStyleCnt="0">
        <dgm:presLayoutVars>
          <dgm:animLvl val="lvl"/>
          <dgm:resizeHandles val="exact"/>
        </dgm:presLayoutVars>
      </dgm:prSet>
      <dgm:spPr/>
      <dgm:t>
        <a:bodyPr/>
        <a:lstStyle/>
        <a:p>
          <a:endParaRPr lang="zh-CN" altLang="en-US"/>
        </a:p>
      </dgm:t>
    </dgm:pt>
    <dgm:pt modelId="{82EF1628-5615-478F-B0FA-1AE61519A163}" type="pres">
      <dgm:prSet presAssocID="{76179FA0-E772-4859-B33F-E1F3747C8DD5}" presName="parentText" presStyleLbl="node1" presStyleIdx="0" presStyleCnt="4">
        <dgm:presLayoutVars>
          <dgm:chMax val="0"/>
          <dgm:bulletEnabled val="1"/>
        </dgm:presLayoutVars>
      </dgm:prSet>
      <dgm:spPr/>
      <dgm:t>
        <a:bodyPr/>
        <a:lstStyle/>
        <a:p>
          <a:endParaRPr lang="zh-CN" altLang="en-US"/>
        </a:p>
      </dgm:t>
    </dgm:pt>
    <dgm:pt modelId="{F72B4D99-80A4-467B-8A73-46A70C34FB8E}" type="pres">
      <dgm:prSet presAssocID="{424C9A4D-B8F6-4CA4-8ED0-96896B32265C}" presName="spacer" presStyleCnt="0"/>
      <dgm:spPr/>
    </dgm:pt>
    <dgm:pt modelId="{F3E465B4-C518-4FA0-970B-BE95B9E64069}" type="pres">
      <dgm:prSet presAssocID="{AFAC13B9-4B98-4F44-A8D0-008A154EA014}" presName="parentText" presStyleLbl="node1" presStyleIdx="1" presStyleCnt="4">
        <dgm:presLayoutVars>
          <dgm:chMax val="0"/>
          <dgm:bulletEnabled val="1"/>
        </dgm:presLayoutVars>
      </dgm:prSet>
      <dgm:spPr/>
      <dgm:t>
        <a:bodyPr/>
        <a:lstStyle/>
        <a:p>
          <a:endParaRPr lang="zh-CN" altLang="en-US"/>
        </a:p>
      </dgm:t>
    </dgm:pt>
    <dgm:pt modelId="{283788E7-4EA0-475C-818C-129DF936CA68}" type="pres">
      <dgm:prSet presAssocID="{B3C69BD6-B46C-4931-A449-2243F516F998}" presName="spacer" presStyleCnt="0"/>
      <dgm:spPr/>
    </dgm:pt>
    <dgm:pt modelId="{DB6BC3E3-A857-4976-BF00-7EBFB9CE3B46}" type="pres">
      <dgm:prSet presAssocID="{B7D4F119-EEE5-4DF9-A2DE-60F52BEEFE30}" presName="parentText" presStyleLbl="node1" presStyleIdx="2" presStyleCnt="4">
        <dgm:presLayoutVars>
          <dgm:chMax val="0"/>
          <dgm:bulletEnabled val="1"/>
        </dgm:presLayoutVars>
      </dgm:prSet>
      <dgm:spPr/>
      <dgm:t>
        <a:bodyPr/>
        <a:lstStyle/>
        <a:p>
          <a:endParaRPr lang="zh-CN" altLang="en-US"/>
        </a:p>
      </dgm:t>
    </dgm:pt>
    <dgm:pt modelId="{72BC812F-FD1E-4D3F-9F28-70D6265B784D}" type="pres">
      <dgm:prSet presAssocID="{CD5D0F40-ADE7-4986-B9A6-84AAF1B7BBAF}" presName="spacer" presStyleCnt="0"/>
      <dgm:spPr/>
    </dgm:pt>
    <dgm:pt modelId="{78C92E7A-C70B-494C-8883-52814642EACB}" type="pres">
      <dgm:prSet presAssocID="{E877C23C-D244-4191-9906-484415207C2D}" presName="parentText" presStyleLbl="node1" presStyleIdx="3" presStyleCnt="4">
        <dgm:presLayoutVars>
          <dgm:chMax val="0"/>
          <dgm:bulletEnabled val="1"/>
        </dgm:presLayoutVars>
      </dgm:prSet>
      <dgm:spPr/>
      <dgm:t>
        <a:bodyPr/>
        <a:lstStyle/>
        <a:p>
          <a:endParaRPr lang="zh-CN" altLang="en-US"/>
        </a:p>
      </dgm:t>
    </dgm:pt>
  </dgm:ptLst>
  <dgm:cxnLst>
    <dgm:cxn modelId="{DA2A003E-1D0A-450A-8E2F-EAD17E2F5F53}" srcId="{009FFAE7-8B9B-4F88-B4C0-77EF1D149197}" destId="{B7D4F119-EEE5-4DF9-A2DE-60F52BEEFE30}" srcOrd="2" destOrd="0" parTransId="{FFFF43F9-F53E-4A36-A06F-BF8D43E7B336}" sibTransId="{CD5D0F40-ADE7-4986-B9A6-84AAF1B7BBAF}"/>
    <dgm:cxn modelId="{6D4FF436-21FB-4B26-8468-4D633EC5E882}" type="presOf" srcId="{009FFAE7-8B9B-4F88-B4C0-77EF1D149197}" destId="{BA2FD14D-6797-44E5-AA33-259962A9BB94}" srcOrd="0" destOrd="0" presId="urn:microsoft.com/office/officeart/2005/8/layout/vList2"/>
    <dgm:cxn modelId="{EBE1C5E1-9795-4EAC-A9AB-DC043048526A}" type="presOf" srcId="{AFAC13B9-4B98-4F44-A8D0-008A154EA014}" destId="{F3E465B4-C518-4FA0-970B-BE95B9E64069}" srcOrd="0" destOrd="0" presId="urn:microsoft.com/office/officeart/2005/8/layout/vList2"/>
    <dgm:cxn modelId="{76490544-8952-4344-98E7-8ED83EB0FBCF}" type="presOf" srcId="{B7D4F119-EEE5-4DF9-A2DE-60F52BEEFE30}" destId="{DB6BC3E3-A857-4976-BF00-7EBFB9CE3B46}" srcOrd="0" destOrd="0" presId="urn:microsoft.com/office/officeart/2005/8/layout/vList2"/>
    <dgm:cxn modelId="{FA811D89-A909-4A99-A6BB-478A50DF1B98}" type="presOf" srcId="{76179FA0-E772-4859-B33F-E1F3747C8DD5}" destId="{82EF1628-5615-478F-B0FA-1AE61519A163}" srcOrd="0" destOrd="0" presId="urn:microsoft.com/office/officeart/2005/8/layout/vList2"/>
    <dgm:cxn modelId="{786713BE-FA9E-458D-B3F2-28CE1D3ADAA6}" srcId="{009FFAE7-8B9B-4F88-B4C0-77EF1D149197}" destId="{76179FA0-E772-4859-B33F-E1F3747C8DD5}" srcOrd="0" destOrd="0" parTransId="{16A6C02F-DAFB-4B81-A558-13F4877BE5AF}" sibTransId="{424C9A4D-B8F6-4CA4-8ED0-96896B32265C}"/>
    <dgm:cxn modelId="{908DF8A9-31C6-43C4-8ED9-019825586042}" type="presOf" srcId="{E877C23C-D244-4191-9906-484415207C2D}" destId="{78C92E7A-C70B-494C-8883-52814642EACB}" srcOrd="0" destOrd="0" presId="urn:microsoft.com/office/officeart/2005/8/layout/vList2"/>
    <dgm:cxn modelId="{608679E7-3695-4B8E-900A-4475991C2712}" srcId="{009FFAE7-8B9B-4F88-B4C0-77EF1D149197}" destId="{AFAC13B9-4B98-4F44-A8D0-008A154EA014}" srcOrd="1" destOrd="0" parTransId="{F60222E6-B28A-4492-84FF-63ECED0471DC}" sibTransId="{B3C69BD6-B46C-4931-A449-2243F516F998}"/>
    <dgm:cxn modelId="{267A69FB-ED12-43B4-A6CA-C2B7D0C26CDA}" srcId="{009FFAE7-8B9B-4F88-B4C0-77EF1D149197}" destId="{E877C23C-D244-4191-9906-484415207C2D}" srcOrd="3" destOrd="0" parTransId="{046FD27A-94C1-482E-90E7-1890D7A528B4}" sibTransId="{DA2AFCA5-E099-4592-AFAB-BA06805DD125}"/>
    <dgm:cxn modelId="{EC6327C4-6874-4119-8CE5-0632563BFEC6}" type="presParOf" srcId="{BA2FD14D-6797-44E5-AA33-259962A9BB94}" destId="{82EF1628-5615-478F-B0FA-1AE61519A163}" srcOrd="0" destOrd="0" presId="urn:microsoft.com/office/officeart/2005/8/layout/vList2"/>
    <dgm:cxn modelId="{F31B2439-1241-425C-BD7D-3A211234DE0A}" type="presParOf" srcId="{BA2FD14D-6797-44E5-AA33-259962A9BB94}" destId="{F72B4D99-80A4-467B-8A73-46A70C34FB8E}" srcOrd="1" destOrd="0" presId="urn:microsoft.com/office/officeart/2005/8/layout/vList2"/>
    <dgm:cxn modelId="{E418AD1B-B91D-4069-98AE-5E1A1D2156CB}" type="presParOf" srcId="{BA2FD14D-6797-44E5-AA33-259962A9BB94}" destId="{F3E465B4-C518-4FA0-970B-BE95B9E64069}" srcOrd="2" destOrd="0" presId="urn:microsoft.com/office/officeart/2005/8/layout/vList2"/>
    <dgm:cxn modelId="{AC06A7B5-3823-40ED-A4BB-165C8B8832E3}" type="presParOf" srcId="{BA2FD14D-6797-44E5-AA33-259962A9BB94}" destId="{283788E7-4EA0-475C-818C-129DF936CA68}" srcOrd="3" destOrd="0" presId="urn:microsoft.com/office/officeart/2005/8/layout/vList2"/>
    <dgm:cxn modelId="{E07CD1D6-DDC3-4C53-B740-42E2E360CD86}" type="presParOf" srcId="{BA2FD14D-6797-44E5-AA33-259962A9BB94}" destId="{DB6BC3E3-A857-4976-BF00-7EBFB9CE3B46}" srcOrd="4" destOrd="0" presId="urn:microsoft.com/office/officeart/2005/8/layout/vList2"/>
    <dgm:cxn modelId="{159C5F19-A530-4712-9C15-F42B0DAB9594}" type="presParOf" srcId="{BA2FD14D-6797-44E5-AA33-259962A9BB94}" destId="{72BC812F-FD1E-4D3F-9F28-70D6265B784D}" srcOrd="5" destOrd="0" presId="urn:microsoft.com/office/officeart/2005/8/layout/vList2"/>
    <dgm:cxn modelId="{81A775C6-1C90-4D47-B6AF-928EB8C6CE98}" type="presParOf" srcId="{BA2FD14D-6797-44E5-AA33-259962A9BB94}" destId="{78C92E7A-C70B-494C-8883-52814642EACB}"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DF7953D8-D6C9-49D2-BAB1-EB4DEF9DD1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3BF3CBB2-29DF-444B-9770-E0F8C3969EDF}">
      <dgm:prSet/>
      <dgm:spPr>
        <a:solidFill>
          <a:srgbClr val="0070C0"/>
        </a:solidFill>
      </dgm:spPr>
      <dgm:t>
        <a:bodyPr/>
        <a:lstStyle/>
        <a:p>
          <a:pPr rtl="0"/>
          <a:r>
            <a:rPr lang="zh-CN" dirty="0" smtClean="0"/>
            <a:t>潘文国（</a:t>
          </a:r>
          <a:r>
            <a:rPr lang="en-US" dirty="0" smtClean="0"/>
            <a:t>2013</a:t>
          </a:r>
          <a:r>
            <a:rPr lang="zh-CN" dirty="0" smtClean="0"/>
            <a:t>）提出第一，兴趣是行动之母；第二，要敢于挑战自我，挑战新的领域；第三，一定要重视基本知识和材料的积累，有史的观念；第四，一定要有思辨的头脑，不要轻信，不要盲从；第五，要训练一支好笔头、好口才</a:t>
          </a:r>
          <a:endParaRPr lang="en-US" dirty="0"/>
        </a:p>
      </dgm:t>
    </dgm:pt>
    <dgm:pt modelId="{AA7E35F5-1614-414F-A077-C9A0EA1C0CE5}" type="parTrans" cxnId="{B45C234F-CB35-4ADA-A6CD-FC2D100A7347}">
      <dgm:prSet/>
      <dgm:spPr/>
      <dgm:t>
        <a:bodyPr/>
        <a:lstStyle/>
        <a:p>
          <a:endParaRPr lang="zh-CN" altLang="en-US"/>
        </a:p>
      </dgm:t>
    </dgm:pt>
    <dgm:pt modelId="{E9864C6A-D460-45DC-9B7B-8701B8A3E769}" type="sibTrans" cxnId="{B45C234F-CB35-4ADA-A6CD-FC2D100A7347}">
      <dgm:prSet/>
      <dgm:spPr/>
      <dgm:t>
        <a:bodyPr/>
        <a:lstStyle/>
        <a:p>
          <a:endParaRPr lang="zh-CN" altLang="en-US"/>
        </a:p>
      </dgm:t>
    </dgm:pt>
    <dgm:pt modelId="{A4D3B0DB-BA34-468C-AF93-58CA33C93119}" type="pres">
      <dgm:prSet presAssocID="{DF7953D8-D6C9-49D2-BAB1-EB4DEF9DD122}" presName="linear" presStyleCnt="0">
        <dgm:presLayoutVars>
          <dgm:animLvl val="lvl"/>
          <dgm:resizeHandles val="exact"/>
        </dgm:presLayoutVars>
      </dgm:prSet>
      <dgm:spPr/>
      <dgm:t>
        <a:bodyPr/>
        <a:lstStyle/>
        <a:p>
          <a:endParaRPr lang="zh-CN" altLang="en-US"/>
        </a:p>
      </dgm:t>
    </dgm:pt>
    <dgm:pt modelId="{C9503792-A35A-4DB1-B0A2-60946CD3C163}" type="pres">
      <dgm:prSet presAssocID="{3BF3CBB2-29DF-444B-9770-E0F8C3969EDF}" presName="parentText" presStyleLbl="node1" presStyleIdx="0" presStyleCnt="1">
        <dgm:presLayoutVars>
          <dgm:chMax val="0"/>
          <dgm:bulletEnabled val="1"/>
        </dgm:presLayoutVars>
      </dgm:prSet>
      <dgm:spPr/>
      <dgm:t>
        <a:bodyPr/>
        <a:lstStyle/>
        <a:p>
          <a:endParaRPr lang="zh-CN" altLang="en-US"/>
        </a:p>
      </dgm:t>
    </dgm:pt>
  </dgm:ptLst>
  <dgm:cxnLst>
    <dgm:cxn modelId="{BAC96F90-3543-40F3-AF67-C5EF50C07025}" type="presOf" srcId="{DF7953D8-D6C9-49D2-BAB1-EB4DEF9DD122}" destId="{A4D3B0DB-BA34-468C-AF93-58CA33C93119}" srcOrd="0" destOrd="0" presId="urn:microsoft.com/office/officeart/2005/8/layout/vList2"/>
    <dgm:cxn modelId="{B45C234F-CB35-4ADA-A6CD-FC2D100A7347}" srcId="{DF7953D8-D6C9-49D2-BAB1-EB4DEF9DD122}" destId="{3BF3CBB2-29DF-444B-9770-E0F8C3969EDF}" srcOrd="0" destOrd="0" parTransId="{AA7E35F5-1614-414F-A077-C9A0EA1C0CE5}" sibTransId="{E9864C6A-D460-45DC-9B7B-8701B8A3E769}"/>
    <dgm:cxn modelId="{6C369396-646E-4FF8-98D7-C0AAF5EA8284}" type="presOf" srcId="{3BF3CBB2-29DF-444B-9770-E0F8C3969EDF}" destId="{C9503792-A35A-4DB1-B0A2-60946CD3C163}" srcOrd="0" destOrd="0" presId="urn:microsoft.com/office/officeart/2005/8/layout/vList2"/>
    <dgm:cxn modelId="{42CD9D5B-D999-4FCC-A8BD-28041C3F0BEB}" type="presParOf" srcId="{A4D3B0DB-BA34-468C-AF93-58CA33C93119}" destId="{C9503792-A35A-4DB1-B0A2-60946CD3C16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87754470-BAFF-4494-BD64-7C699E4E81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82C4C02-69DD-4AE4-BC25-06F5719F0AF1}">
      <dgm:prSet>
        <dgm:style>
          <a:lnRef idx="1">
            <a:schemeClr val="accent2"/>
          </a:lnRef>
          <a:fillRef idx="2">
            <a:schemeClr val="accent2"/>
          </a:fillRef>
          <a:effectRef idx="1">
            <a:schemeClr val="accent2"/>
          </a:effectRef>
          <a:fontRef idx="minor">
            <a:schemeClr val="dk1"/>
          </a:fontRef>
        </dgm:style>
      </dgm:prSet>
      <dgm:spPr/>
      <dgm:t>
        <a:bodyPr/>
        <a:lstStyle/>
        <a:p>
          <a:pPr rtl="0"/>
          <a:r>
            <a:rPr lang="zh-CN" dirty="0" smtClean="0"/>
            <a:t>杨仁敬（</a:t>
          </a:r>
          <a:r>
            <a:rPr lang="en-US" dirty="0" smtClean="0"/>
            <a:t>2011</a:t>
          </a:r>
          <a:r>
            <a:rPr lang="zh-CN" dirty="0" smtClean="0"/>
            <a:t>）认为（１）学术问题允许有不同意见，不能强迫学生完全接受老师的见解，但不同的看法必须有理有据，自圆其说。（２）做学问要注意点面结合，既要系统地掌握文学史，又要深入研究一两名作家，发展自己的专长。（３）要跟自己的学生分享图书资料，让藏书发挥更大的作用。</a:t>
          </a:r>
          <a:endParaRPr lang="zh-CN" dirty="0"/>
        </a:p>
      </dgm:t>
    </dgm:pt>
    <dgm:pt modelId="{3D5EC229-2912-428A-A5A6-A3FBD145BB68}" type="parTrans" cxnId="{33C57D2C-0AEC-4DF3-B4CA-D79791BC0002}">
      <dgm:prSet/>
      <dgm:spPr/>
      <dgm:t>
        <a:bodyPr/>
        <a:lstStyle/>
        <a:p>
          <a:endParaRPr lang="zh-CN" altLang="en-US"/>
        </a:p>
      </dgm:t>
    </dgm:pt>
    <dgm:pt modelId="{A1144907-57E6-4BA0-A9D7-666464607F96}" type="sibTrans" cxnId="{33C57D2C-0AEC-4DF3-B4CA-D79791BC0002}">
      <dgm:prSet/>
      <dgm:spPr/>
      <dgm:t>
        <a:bodyPr/>
        <a:lstStyle/>
        <a:p>
          <a:endParaRPr lang="zh-CN" altLang="en-US"/>
        </a:p>
      </dgm:t>
    </dgm:pt>
    <dgm:pt modelId="{BECCC4C4-C461-4262-B098-DA3701902B60}" type="pres">
      <dgm:prSet presAssocID="{87754470-BAFF-4494-BD64-7C699E4E8199}" presName="linear" presStyleCnt="0">
        <dgm:presLayoutVars>
          <dgm:animLvl val="lvl"/>
          <dgm:resizeHandles val="exact"/>
        </dgm:presLayoutVars>
      </dgm:prSet>
      <dgm:spPr/>
      <dgm:t>
        <a:bodyPr/>
        <a:lstStyle/>
        <a:p>
          <a:endParaRPr lang="zh-CN" altLang="en-US"/>
        </a:p>
      </dgm:t>
    </dgm:pt>
    <dgm:pt modelId="{53BD7C4C-0503-4071-8F44-B14BA5565465}" type="pres">
      <dgm:prSet presAssocID="{E82C4C02-69DD-4AE4-BC25-06F5719F0AF1}" presName="parentText" presStyleLbl="node1" presStyleIdx="0" presStyleCnt="1">
        <dgm:presLayoutVars>
          <dgm:chMax val="0"/>
          <dgm:bulletEnabled val="1"/>
        </dgm:presLayoutVars>
      </dgm:prSet>
      <dgm:spPr/>
      <dgm:t>
        <a:bodyPr/>
        <a:lstStyle/>
        <a:p>
          <a:endParaRPr lang="zh-CN" altLang="en-US"/>
        </a:p>
      </dgm:t>
    </dgm:pt>
  </dgm:ptLst>
  <dgm:cxnLst>
    <dgm:cxn modelId="{D0F75038-65E3-43FB-AE5A-A5CEB1F6EE28}" type="presOf" srcId="{E82C4C02-69DD-4AE4-BC25-06F5719F0AF1}" destId="{53BD7C4C-0503-4071-8F44-B14BA5565465}" srcOrd="0" destOrd="0" presId="urn:microsoft.com/office/officeart/2005/8/layout/vList2"/>
    <dgm:cxn modelId="{33C57D2C-0AEC-4DF3-B4CA-D79791BC0002}" srcId="{87754470-BAFF-4494-BD64-7C699E4E8199}" destId="{E82C4C02-69DD-4AE4-BC25-06F5719F0AF1}" srcOrd="0" destOrd="0" parTransId="{3D5EC229-2912-428A-A5A6-A3FBD145BB68}" sibTransId="{A1144907-57E6-4BA0-A9D7-666464607F96}"/>
    <dgm:cxn modelId="{5F656BF3-6ADC-43EA-94C7-DEB6F3833A7D}" type="presOf" srcId="{87754470-BAFF-4494-BD64-7C699E4E8199}" destId="{BECCC4C4-C461-4262-B098-DA3701902B60}" srcOrd="0" destOrd="0" presId="urn:microsoft.com/office/officeart/2005/8/layout/vList2"/>
    <dgm:cxn modelId="{C4DCAE3F-D57D-47E4-8216-FEB92F358DDA}" type="presParOf" srcId="{BECCC4C4-C461-4262-B098-DA3701902B60}" destId="{53BD7C4C-0503-4071-8F44-B14BA5565465}"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7B43CABC-3A5F-4FE7-B57B-78EC28F5A8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92C77128-7AB0-4D20-9C99-D52EF792BE5F}">
      <dgm:prSet>
        <dgm:style>
          <a:lnRef idx="1">
            <a:schemeClr val="accent4"/>
          </a:lnRef>
          <a:fillRef idx="2">
            <a:schemeClr val="accent4"/>
          </a:fillRef>
          <a:effectRef idx="1">
            <a:schemeClr val="accent4"/>
          </a:effectRef>
          <a:fontRef idx="minor">
            <a:schemeClr val="dk1"/>
          </a:fontRef>
        </dgm:style>
      </dgm:prSet>
      <dgm:spPr/>
      <dgm:t>
        <a:bodyPr/>
        <a:lstStyle/>
        <a:p>
          <a:pPr rtl="0"/>
          <a:r>
            <a:rPr lang="zh-CN" dirty="0" smtClean="0"/>
            <a:t>李维屛（</a:t>
          </a:r>
          <a:r>
            <a:rPr lang="en-US" dirty="0" smtClean="0"/>
            <a:t>2014</a:t>
          </a:r>
          <a:r>
            <a:rPr lang="zh-CN" dirty="0" smtClean="0"/>
            <a:t>）：在攻读硕士学位期间，我便清醒地意识到，勤于治学才是一个知识分子的安身立命之本。我当时信奉的是“良田千顷不如区区薄技在身”。</a:t>
          </a:r>
          <a:endParaRPr lang="en-US" dirty="0"/>
        </a:p>
      </dgm:t>
    </dgm:pt>
    <dgm:pt modelId="{A6B4069B-215E-49AE-9DEF-4F4DB812D946}" type="parTrans" cxnId="{72541060-867E-454B-85A3-0C0BEA67669C}">
      <dgm:prSet/>
      <dgm:spPr/>
      <dgm:t>
        <a:bodyPr/>
        <a:lstStyle/>
        <a:p>
          <a:endParaRPr lang="zh-CN" altLang="en-US"/>
        </a:p>
      </dgm:t>
    </dgm:pt>
    <dgm:pt modelId="{56E16DD1-9ACE-40C2-9CA6-19E08CBD278E}" type="sibTrans" cxnId="{72541060-867E-454B-85A3-0C0BEA67669C}">
      <dgm:prSet/>
      <dgm:spPr/>
      <dgm:t>
        <a:bodyPr/>
        <a:lstStyle/>
        <a:p>
          <a:endParaRPr lang="zh-CN" altLang="en-US"/>
        </a:p>
      </dgm:t>
    </dgm:pt>
    <dgm:pt modelId="{B89FB013-EFF7-42E5-A160-69DAEE9F6F9A}">
      <dgm:prSet>
        <dgm:style>
          <a:lnRef idx="1">
            <a:schemeClr val="accent6"/>
          </a:lnRef>
          <a:fillRef idx="2">
            <a:schemeClr val="accent6"/>
          </a:fillRef>
          <a:effectRef idx="1">
            <a:schemeClr val="accent6"/>
          </a:effectRef>
          <a:fontRef idx="minor">
            <a:schemeClr val="dk1"/>
          </a:fontRef>
        </dgm:style>
      </dgm:prSet>
      <dgm:spPr/>
      <dgm:t>
        <a:bodyPr/>
        <a:lstStyle/>
        <a:p>
          <a:pPr rtl="0"/>
          <a:r>
            <a:rPr lang="zh-CN" dirty="0" smtClean="0"/>
            <a:t>所谓学养不仅涉及一个人的知识和学问，而且还涉及一个人的修养，包括其理想、情怀、道德、意志、气质、品味和悟性等精神因素。学养既是贯穿于学者一生的内在力量，也是学者的价值所在。如果说，学术的价值在于创新，那么学者的价值便在于其学养和成果。</a:t>
          </a:r>
          <a:endParaRPr lang="zh-CN" dirty="0"/>
        </a:p>
      </dgm:t>
    </dgm:pt>
    <dgm:pt modelId="{1DD037EB-B765-4759-9718-3540F298478B}" type="parTrans" cxnId="{FA7B4B56-396B-4418-AF65-1058ACE8484D}">
      <dgm:prSet/>
      <dgm:spPr/>
      <dgm:t>
        <a:bodyPr/>
        <a:lstStyle/>
        <a:p>
          <a:endParaRPr lang="zh-CN" altLang="en-US"/>
        </a:p>
      </dgm:t>
    </dgm:pt>
    <dgm:pt modelId="{45F6144C-AD32-43AF-A4BE-EF4B2C0DC09F}" type="sibTrans" cxnId="{FA7B4B56-396B-4418-AF65-1058ACE8484D}">
      <dgm:prSet/>
      <dgm:spPr/>
      <dgm:t>
        <a:bodyPr/>
        <a:lstStyle/>
        <a:p>
          <a:endParaRPr lang="zh-CN" altLang="en-US"/>
        </a:p>
      </dgm:t>
    </dgm:pt>
    <dgm:pt modelId="{D52C5B16-E309-48C5-8AC0-31A837A09F80}">
      <dgm:prSet/>
      <dgm:spPr/>
      <dgm:t>
        <a:bodyPr/>
        <a:lstStyle/>
        <a:p>
          <a:pPr rtl="0"/>
          <a:r>
            <a:rPr lang="zh-CN" dirty="0" smtClean="0">
              <a:solidFill>
                <a:srgbClr val="FFFF00"/>
              </a:solidFill>
            </a:rPr>
            <a:t>我以为，学者应该</a:t>
          </a:r>
          <a:r>
            <a:rPr lang="en-US" dirty="0" smtClean="0">
              <a:solidFill>
                <a:srgbClr val="FFFF00"/>
              </a:solidFill>
            </a:rPr>
            <a:t>30</a:t>
          </a:r>
          <a:r>
            <a:rPr lang="zh-CN" dirty="0" smtClean="0">
              <a:solidFill>
                <a:srgbClr val="FFFF00"/>
              </a:solidFill>
            </a:rPr>
            <a:t>岁定位，</a:t>
          </a:r>
          <a:r>
            <a:rPr lang="en-US" dirty="0" smtClean="0">
              <a:solidFill>
                <a:srgbClr val="FFFF00"/>
              </a:solidFill>
            </a:rPr>
            <a:t>40</a:t>
          </a:r>
          <a:r>
            <a:rPr lang="zh-CN" dirty="0" smtClean="0">
              <a:solidFill>
                <a:srgbClr val="FFFF00"/>
              </a:solidFill>
            </a:rPr>
            <a:t>岁成型，</a:t>
          </a:r>
          <a:r>
            <a:rPr lang="en-US" dirty="0" smtClean="0">
              <a:solidFill>
                <a:srgbClr val="FFFF00"/>
              </a:solidFill>
            </a:rPr>
            <a:t>50</a:t>
          </a:r>
          <a:r>
            <a:rPr lang="zh-CN" dirty="0" smtClean="0">
              <a:solidFill>
                <a:srgbClr val="FFFF00"/>
              </a:solidFill>
            </a:rPr>
            <a:t>岁立足，</a:t>
          </a:r>
          <a:r>
            <a:rPr lang="en-US" dirty="0" smtClean="0">
              <a:solidFill>
                <a:srgbClr val="FFFF00"/>
              </a:solidFill>
            </a:rPr>
            <a:t>60</a:t>
          </a:r>
          <a:r>
            <a:rPr lang="zh-CN" dirty="0" smtClean="0">
              <a:solidFill>
                <a:srgbClr val="FFFF00"/>
              </a:solidFill>
            </a:rPr>
            <a:t>岁升华。也就是说，学者</a:t>
          </a:r>
          <a:r>
            <a:rPr lang="en-US" dirty="0" smtClean="0">
              <a:solidFill>
                <a:srgbClr val="FFFF00"/>
              </a:solidFill>
            </a:rPr>
            <a:t>30</a:t>
          </a:r>
          <a:r>
            <a:rPr lang="zh-CN" dirty="0" smtClean="0">
              <a:solidFill>
                <a:srgbClr val="FFFF00"/>
              </a:solidFill>
            </a:rPr>
            <a:t>岁时应解决学术定位问题，确定本人的研究方向和发展目标；</a:t>
          </a:r>
          <a:r>
            <a:rPr lang="en-US" dirty="0" smtClean="0">
              <a:solidFill>
                <a:srgbClr val="FFFF00"/>
              </a:solidFill>
            </a:rPr>
            <a:t>40</a:t>
          </a:r>
          <a:r>
            <a:rPr lang="zh-CN" dirty="0" smtClean="0">
              <a:solidFill>
                <a:srgbClr val="FFFF00"/>
              </a:solidFill>
            </a:rPr>
            <a:t>岁时应在学术研究和学者形象方面基本成型；</a:t>
          </a:r>
          <a:r>
            <a:rPr lang="en-US" dirty="0" smtClean="0">
              <a:solidFill>
                <a:srgbClr val="FFFF00"/>
              </a:solidFill>
            </a:rPr>
            <a:t>50</a:t>
          </a:r>
          <a:r>
            <a:rPr lang="zh-CN" dirty="0" smtClean="0">
              <a:solidFill>
                <a:srgbClr val="FFFF00"/>
              </a:solidFill>
            </a:rPr>
            <a:t>岁时应在国内学术界立足，成为相关领域的知名学者；而</a:t>
          </a:r>
          <a:r>
            <a:rPr lang="en-US" dirty="0" smtClean="0">
              <a:solidFill>
                <a:srgbClr val="FFFF00"/>
              </a:solidFill>
            </a:rPr>
            <a:t>60</a:t>
          </a:r>
          <a:r>
            <a:rPr lang="zh-CN" dirty="0" smtClean="0">
              <a:solidFill>
                <a:srgbClr val="FFFF00"/>
              </a:solidFill>
            </a:rPr>
            <a:t>岁时应在学术上进一步升华，将自己的研究推向更高更佳的境地。</a:t>
          </a:r>
          <a:endParaRPr lang="zh-CN" dirty="0">
            <a:solidFill>
              <a:srgbClr val="FFFF00"/>
            </a:solidFill>
          </a:endParaRPr>
        </a:p>
      </dgm:t>
    </dgm:pt>
    <dgm:pt modelId="{CD7BA034-A86D-4E0E-84AC-3E38D9B86ED0}" type="parTrans" cxnId="{721F452B-BCD7-41D9-9036-B79D1EBA73B0}">
      <dgm:prSet/>
      <dgm:spPr/>
      <dgm:t>
        <a:bodyPr/>
        <a:lstStyle/>
        <a:p>
          <a:endParaRPr lang="zh-CN" altLang="en-US"/>
        </a:p>
      </dgm:t>
    </dgm:pt>
    <dgm:pt modelId="{798F0CAA-BABC-4109-9534-DDDA7A169337}" type="sibTrans" cxnId="{721F452B-BCD7-41D9-9036-B79D1EBA73B0}">
      <dgm:prSet/>
      <dgm:spPr/>
      <dgm:t>
        <a:bodyPr/>
        <a:lstStyle/>
        <a:p>
          <a:endParaRPr lang="zh-CN" altLang="en-US"/>
        </a:p>
      </dgm:t>
    </dgm:pt>
    <dgm:pt modelId="{E95BCAF1-BAE5-4480-B8FD-DD605D1A6E70}" type="pres">
      <dgm:prSet presAssocID="{7B43CABC-3A5F-4FE7-B57B-78EC28F5A844}" presName="linear" presStyleCnt="0">
        <dgm:presLayoutVars>
          <dgm:animLvl val="lvl"/>
          <dgm:resizeHandles val="exact"/>
        </dgm:presLayoutVars>
      </dgm:prSet>
      <dgm:spPr/>
      <dgm:t>
        <a:bodyPr/>
        <a:lstStyle/>
        <a:p>
          <a:endParaRPr lang="zh-CN" altLang="en-US"/>
        </a:p>
      </dgm:t>
    </dgm:pt>
    <dgm:pt modelId="{CEFEF5A8-017A-470D-AE1E-018DFD4E1EAC}" type="pres">
      <dgm:prSet presAssocID="{92C77128-7AB0-4D20-9C99-D52EF792BE5F}" presName="parentText" presStyleLbl="node1" presStyleIdx="0" presStyleCnt="3">
        <dgm:presLayoutVars>
          <dgm:chMax val="0"/>
          <dgm:bulletEnabled val="1"/>
        </dgm:presLayoutVars>
      </dgm:prSet>
      <dgm:spPr/>
      <dgm:t>
        <a:bodyPr/>
        <a:lstStyle/>
        <a:p>
          <a:endParaRPr lang="zh-CN" altLang="en-US"/>
        </a:p>
      </dgm:t>
    </dgm:pt>
    <dgm:pt modelId="{D5A4195C-87B4-4CE5-B0BA-8D2ACC9200E1}" type="pres">
      <dgm:prSet presAssocID="{56E16DD1-9ACE-40C2-9CA6-19E08CBD278E}" presName="spacer" presStyleCnt="0"/>
      <dgm:spPr/>
    </dgm:pt>
    <dgm:pt modelId="{A77CD5BC-C112-42AC-A977-73BDFA53C35E}" type="pres">
      <dgm:prSet presAssocID="{B89FB013-EFF7-42E5-A160-69DAEE9F6F9A}" presName="parentText" presStyleLbl="node1" presStyleIdx="1" presStyleCnt="3">
        <dgm:presLayoutVars>
          <dgm:chMax val="0"/>
          <dgm:bulletEnabled val="1"/>
        </dgm:presLayoutVars>
      </dgm:prSet>
      <dgm:spPr/>
      <dgm:t>
        <a:bodyPr/>
        <a:lstStyle/>
        <a:p>
          <a:endParaRPr lang="zh-CN" altLang="en-US"/>
        </a:p>
      </dgm:t>
    </dgm:pt>
    <dgm:pt modelId="{911CBB6B-EA6C-4931-981C-72F68B0EA6DF}" type="pres">
      <dgm:prSet presAssocID="{45F6144C-AD32-43AF-A4BE-EF4B2C0DC09F}" presName="spacer" presStyleCnt="0"/>
      <dgm:spPr/>
    </dgm:pt>
    <dgm:pt modelId="{B3604F43-C1DB-4500-B140-03E45DA9800F}" type="pres">
      <dgm:prSet presAssocID="{D52C5B16-E309-48C5-8AC0-31A837A09F80}" presName="parentText" presStyleLbl="node1" presStyleIdx="2" presStyleCnt="3">
        <dgm:presLayoutVars>
          <dgm:chMax val="0"/>
          <dgm:bulletEnabled val="1"/>
        </dgm:presLayoutVars>
      </dgm:prSet>
      <dgm:spPr/>
      <dgm:t>
        <a:bodyPr/>
        <a:lstStyle/>
        <a:p>
          <a:endParaRPr lang="zh-CN" altLang="en-US"/>
        </a:p>
      </dgm:t>
    </dgm:pt>
  </dgm:ptLst>
  <dgm:cxnLst>
    <dgm:cxn modelId="{29478EDC-75B4-4F80-B040-7FF6E3D0A6AF}" type="presOf" srcId="{D52C5B16-E309-48C5-8AC0-31A837A09F80}" destId="{B3604F43-C1DB-4500-B140-03E45DA9800F}" srcOrd="0" destOrd="0" presId="urn:microsoft.com/office/officeart/2005/8/layout/vList2"/>
    <dgm:cxn modelId="{FA7B4B56-396B-4418-AF65-1058ACE8484D}" srcId="{7B43CABC-3A5F-4FE7-B57B-78EC28F5A844}" destId="{B89FB013-EFF7-42E5-A160-69DAEE9F6F9A}" srcOrd="1" destOrd="0" parTransId="{1DD037EB-B765-4759-9718-3540F298478B}" sibTransId="{45F6144C-AD32-43AF-A4BE-EF4B2C0DC09F}"/>
    <dgm:cxn modelId="{67E876D7-1E46-4B04-BBB2-6F37DA04F913}" type="presOf" srcId="{92C77128-7AB0-4D20-9C99-D52EF792BE5F}" destId="{CEFEF5A8-017A-470D-AE1E-018DFD4E1EAC}" srcOrd="0" destOrd="0" presId="urn:microsoft.com/office/officeart/2005/8/layout/vList2"/>
    <dgm:cxn modelId="{7CF86905-AFC8-4A65-A0E6-DBF075F0EF35}" type="presOf" srcId="{7B43CABC-3A5F-4FE7-B57B-78EC28F5A844}" destId="{E95BCAF1-BAE5-4480-B8FD-DD605D1A6E70}" srcOrd="0" destOrd="0" presId="urn:microsoft.com/office/officeart/2005/8/layout/vList2"/>
    <dgm:cxn modelId="{A8089670-AF96-4372-B5F8-02D929236A73}" type="presOf" srcId="{B89FB013-EFF7-42E5-A160-69DAEE9F6F9A}" destId="{A77CD5BC-C112-42AC-A977-73BDFA53C35E}" srcOrd="0" destOrd="0" presId="urn:microsoft.com/office/officeart/2005/8/layout/vList2"/>
    <dgm:cxn modelId="{721F452B-BCD7-41D9-9036-B79D1EBA73B0}" srcId="{7B43CABC-3A5F-4FE7-B57B-78EC28F5A844}" destId="{D52C5B16-E309-48C5-8AC0-31A837A09F80}" srcOrd="2" destOrd="0" parTransId="{CD7BA034-A86D-4E0E-84AC-3E38D9B86ED0}" sibTransId="{798F0CAA-BABC-4109-9534-DDDA7A169337}"/>
    <dgm:cxn modelId="{72541060-867E-454B-85A3-0C0BEA67669C}" srcId="{7B43CABC-3A5F-4FE7-B57B-78EC28F5A844}" destId="{92C77128-7AB0-4D20-9C99-D52EF792BE5F}" srcOrd="0" destOrd="0" parTransId="{A6B4069B-215E-49AE-9DEF-4F4DB812D946}" sibTransId="{56E16DD1-9ACE-40C2-9CA6-19E08CBD278E}"/>
    <dgm:cxn modelId="{4C69BAB7-A14E-40F5-B7AF-503DE46E1E90}" type="presParOf" srcId="{E95BCAF1-BAE5-4480-B8FD-DD605D1A6E70}" destId="{CEFEF5A8-017A-470D-AE1E-018DFD4E1EAC}" srcOrd="0" destOrd="0" presId="urn:microsoft.com/office/officeart/2005/8/layout/vList2"/>
    <dgm:cxn modelId="{4DC4578D-0531-4D69-B72A-7C692059DBF2}" type="presParOf" srcId="{E95BCAF1-BAE5-4480-B8FD-DD605D1A6E70}" destId="{D5A4195C-87B4-4CE5-B0BA-8D2ACC9200E1}" srcOrd="1" destOrd="0" presId="urn:microsoft.com/office/officeart/2005/8/layout/vList2"/>
    <dgm:cxn modelId="{C73CB853-6BE3-4E77-A26A-AD6FD569009F}" type="presParOf" srcId="{E95BCAF1-BAE5-4480-B8FD-DD605D1A6E70}" destId="{A77CD5BC-C112-42AC-A977-73BDFA53C35E}" srcOrd="2" destOrd="0" presId="urn:microsoft.com/office/officeart/2005/8/layout/vList2"/>
    <dgm:cxn modelId="{37282A85-90FC-4BB4-A234-B06AFA7FBD8C}" type="presParOf" srcId="{E95BCAF1-BAE5-4480-B8FD-DD605D1A6E70}" destId="{911CBB6B-EA6C-4931-981C-72F68B0EA6DF}" srcOrd="3" destOrd="0" presId="urn:microsoft.com/office/officeart/2005/8/layout/vList2"/>
    <dgm:cxn modelId="{675C8288-B468-4FDC-995F-32B12BA3BEF4}" type="presParOf" srcId="{E95BCAF1-BAE5-4480-B8FD-DD605D1A6E70}" destId="{B3604F43-C1DB-4500-B140-03E45DA9800F}"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EC1DAB-6762-476A-850B-384BD72C07B9}"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zh-CN" altLang="en-US"/>
        </a:p>
      </dgm:t>
    </dgm:pt>
    <dgm:pt modelId="{3B256B42-B1A6-4DA6-B753-72619F8A7D67}">
      <dgm:prSet/>
      <dgm:spPr/>
      <dgm:t>
        <a:bodyPr/>
        <a:lstStyle/>
        <a:p>
          <a:pPr rtl="0"/>
          <a:r>
            <a:rPr lang="zh-CN" dirty="0" smtClean="0"/>
            <a:t>语言学理论方法研究</a:t>
          </a:r>
          <a:endParaRPr lang="en-US" dirty="0"/>
        </a:p>
      </dgm:t>
    </dgm:pt>
    <dgm:pt modelId="{59763C66-45EF-4310-BAB2-F4F4CF4F1CF1}" type="parTrans" cxnId="{58B8C6C0-6E47-4305-9C60-D96BEAB7354B}">
      <dgm:prSet/>
      <dgm:spPr/>
      <dgm:t>
        <a:bodyPr/>
        <a:lstStyle/>
        <a:p>
          <a:endParaRPr lang="zh-CN" altLang="en-US"/>
        </a:p>
      </dgm:t>
    </dgm:pt>
    <dgm:pt modelId="{0E65CDC0-C76D-4E11-AEAC-1D139D5FEEB8}" type="sibTrans" cxnId="{58B8C6C0-6E47-4305-9C60-D96BEAB7354B}">
      <dgm:prSet/>
      <dgm:spPr/>
      <dgm:t>
        <a:bodyPr/>
        <a:lstStyle/>
        <a:p>
          <a:endParaRPr lang="zh-CN" altLang="en-US"/>
        </a:p>
      </dgm:t>
    </dgm:pt>
    <dgm:pt modelId="{C554A1E4-8FAC-4254-B705-9F43E0A0637F}">
      <dgm:prSet/>
      <dgm:spPr/>
      <dgm:t>
        <a:bodyPr/>
        <a:lstStyle/>
        <a:p>
          <a:pPr rtl="0"/>
          <a:r>
            <a:rPr lang="zh-CN" dirty="0" smtClean="0"/>
            <a:t>汉外语言对比研究</a:t>
          </a:r>
          <a:endParaRPr lang="en-US" dirty="0"/>
        </a:p>
      </dgm:t>
    </dgm:pt>
    <dgm:pt modelId="{7461595F-4ED6-453C-9F06-6E73824321E0}" type="parTrans" cxnId="{8612BC1A-991F-45F0-B5FE-F86640BC208E}">
      <dgm:prSet/>
      <dgm:spPr/>
      <dgm:t>
        <a:bodyPr/>
        <a:lstStyle/>
        <a:p>
          <a:endParaRPr lang="zh-CN" altLang="en-US"/>
        </a:p>
      </dgm:t>
    </dgm:pt>
    <dgm:pt modelId="{EC240268-B52E-4617-865E-DE48E6A1830B}" type="sibTrans" cxnId="{8612BC1A-991F-45F0-B5FE-F86640BC208E}">
      <dgm:prSet/>
      <dgm:spPr/>
      <dgm:t>
        <a:bodyPr/>
        <a:lstStyle/>
        <a:p>
          <a:endParaRPr lang="zh-CN" altLang="en-US"/>
        </a:p>
      </dgm:t>
    </dgm:pt>
    <dgm:pt modelId="{3B954970-845E-4E03-8740-AE5AD4A542FA}">
      <dgm:prSet/>
      <dgm:spPr/>
      <dgm:t>
        <a:bodyPr/>
        <a:lstStyle/>
        <a:p>
          <a:pPr rtl="0"/>
          <a:r>
            <a:rPr lang="zh-CN" dirty="0" smtClean="0"/>
            <a:t>语言类型学研究</a:t>
          </a:r>
          <a:endParaRPr lang="en-US" dirty="0"/>
        </a:p>
      </dgm:t>
    </dgm:pt>
    <dgm:pt modelId="{A53BAA58-EA92-4735-A820-EB57AB57082E}" type="parTrans" cxnId="{267A4B08-6F7F-4298-B4E5-5C48ADF6A625}">
      <dgm:prSet/>
      <dgm:spPr/>
      <dgm:t>
        <a:bodyPr/>
        <a:lstStyle/>
        <a:p>
          <a:endParaRPr lang="zh-CN" altLang="en-US"/>
        </a:p>
      </dgm:t>
    </dgm:pt>
    <dgm:pt modelId="{B54F8DDF-E540-4B5A-9BB9-05037E3A3B50}" type="sibTrans" cxnId="{267A4B08-6F7F-4298-B4E5-5C48ADF6A625}">
      <dgm:prSet/>
      <dgm:spPr/>
      <dgm:t>
        <a:bodyPr/>
        <a:lstStyle/>
        <a:p>
          <a:endParaRPr lang="zh-CN" altLang="en-US"/>
        </a:p>
      </dgm:t>
    </dgm:pt>
    <dgm:pt modelId="{749D915D-F0DB-4363-81B6-685C9E1BCD24}">
      <dgm:prSet/>
      <dgm:spPr/>
      <dgm:t>
        <a:bodyPr/>
        <a:lstStyle/>
        <a:p>
          <a:pPr rtl="0"/>
          <a:r>
            <a:rPr lang="zh-CN" dirty="0" smtClean="0"/>
            <a:t>语用学研究</a:t>
          </a:r>
          <a:endParaRPr lang="en-US" dirty="0"/>
        </a:p>
      </dgm:t>
    </dgm:pt>
    <dgm:pt modelId="{482AD58E-8B41-48E8-82CC-A1CA91404F58}" type="parTrans" cxnId="{7B9E1CDF-D000-4C61-A063-B3E544903988}">
      <dgm:prSet/>
      <dgm:spPr/>
      <dgm:t>
        <a:bodyPr/>
        <a:lstStyle/>
        <a:p>
          <a:endParaRPr lang="zh-CN" altLang="en-US"/>
        </a:p>
      </dgm:t>
    </dgm:pt>
    <dgm:pt modelId="{A8CC2104-2486-43C3-9845-2A1C3CBAB603}" type="sibTrans" cxnId="{7B9E1CDF-D000-4C61-A063-B3E544903988}">
      <dgm:prSet/>
      <dgm:spPr/>
      <dgm:t>
        <a:bodyPr/>
        <a:lstStyle/>
        <a:p>
          <a:endParaRPr lang="zh-CN" altLang="en-US"/>
        </a:p>
      </dgm:t>
    </dgm:pt>
    <dgm:pt modelId="{91BC1AF6-246E-4AFD-AC85-A67ECAEA5832}">
      <dgm:prSet/>
      <dgm:spPr/>
      <dgm:t>
        <a:bodyPr/>
        <a:lstStyle/>
        <a:p>
          <a:pPr rtl="0"/>
          <a:r>
            <a:rPr lang="zh-CN" dirty="0" smtClean="0"/>
            <a:t>社会语言学研究</a:t>
          </a:r>
          <a:endParaRPr lang="en-US" dirty="0"/>
        </a:p>
      </dgm:t>
    </dgm:pt>
    <dgm:pt modelId="{57617425-4D39-4EE9-89C6-9AACB16D01DC}" type="parTrans" cxnId="{EE934DE8-EDC4-4671-AB23-0909FE83E5C2}">
      <dgm:prSet/>
      <dgm:spPr/>
      <dgm:t>
        <a:bodyPr/>
        <a:lstStyle/>
        <a:p>
          <a:endParaRPr lang="zh-CN" altLang="en-US"/>
        </a:p>
      </dgm:t>
    </dgm:pt>
    <dgm:pt modelId="{9560001E-FEA1-4CCB-A180-9CD272E0D621}" type="sibTrans" cxnId="{EE934DE8-EDC4-4671-AB23-0909FE83E5C2}">
      <dgm:prSet/>
      <dgm:spPr/>
      <dgm:t>
        <a:bodyPr/>
        <a:lstStyle/>
        <a:p>
          <a:endParaRPr lang="zh-CN" altLang="en-US"/>
        </a:p>
      </dgm:t>
    </dgm:pt>
    <dgm:pt modelId="{80AD2901-0130-48FB-9209-EFBA038C0636}">
      <dgm:prSet/>
      <dgm:spPr/>
      <dgm:t>
        <a:bodyPr/>
        <a:lstStyle/>
        <a:p>
          <a:pPr rtl="0"/>
          <a:r>
            <a:rPr lang="zh-CN" dirty="0" smtClean="0"/>
            <a:t>神经语言学研究</a:t>
          </a:r>
          <a:endParaRPr lang="en-US" dirty="0"/>
        </a:p>
      </dgm:t>
    </dgm:pt>
    <dgm:pt modelId="{D84742ED-C170-4A2E-9650-A636DFDCD0E8}" type="parTrans" cxnId="{DA0F71CA-B761-4F04-8206-0125E4B7E195}">
      <dgm:prSet/>
      <dgm:spPr/>
      <dgm:t>
        <a:bodyPr/>
        <a:lstStyle/>
        <a:p>
          <a:endParaRPr lang="zh-CN" altLang="en-US"/>
        </a:p>
      </dgm:t>
    </dgm:pt>
    <dgm:pt modelId="{23E3781B-B604-46E1-A944-9E35B3008514}" type="sibTrans" cxnId="{DA0F71CA-B761-4F04-8206-0125E4B7E195}">
      <dgm:prSet/>
      <dgm:spPr/>
      <dgm:t>
        <a:bodyPr/>
        <a:lstStyle/>
        <a:p>
          <a:endParaRPr lang="zh-CN" altLang="en-US"/>
        </a:p>
      </dgm:t>
    </dgm:pt>
    <dgm:pt modelId="{354AC0FB-0CDF-4B6A-9502-9BE14A9015D6}">
      <dgm:prSet/>
      <dgm:spPr/>
      <dgm:t>
        <a:bodyPr/>
        <a:lstStyle/>
        <a:p>
          <a:pPr rtl="0"/>
          <a:r>
            <a:rPr lang="zh-CN" dirty="0" smtClean="0"/>
            <a:t>心理语言学和实验语言学研究</a:t>
          </a:r>
          <a:endParaRPr lang="en-US" dirty="0"/>
        </a:p>
      </dgm:t>
    </dgm:pt>
    <dgm:pt modelId="{ED068EE9-6A87-4212-8E64-3FBA536608BD}" type="parTrans" cxnId="{A3C6387B-3530-413B-8BA3-B5B9445AD133}">
      <dgm:prSet/>
      <dgm:spPr/>
      <dgm:t>
        <a:bodyPr/>
        <a:lstStyle/>
        <a:p>
          <a:endParaRPr lang="zh-CN" altLang="en-US"/>
        </a:p>
      </dgm:t>
    </dgm:pt>
    <dgm:pt modelId="{A7FE4FBF-239E-4FAB-8594-EF852F4BA2F3}" type="sibTrans" cxnId="{A3C6387B-3530-413B-8BA3-B5B9445AD133}">
      <dgm:prSet/>
      <dgm:spPr/>
      <dgm:t>
        <a:bodyPr/>
        <a:lstStyle/>
        <a:p>
          <a:endParaRPr lang="zh-CN" altLang="en-US"/>
        </a:p>
      </dgm:t>
    </dgm:pt>
    <dgm:pt modelId="{C045AC72-C815-4DFD-B974-AC46E4D81B52}">
      <dgm:prSet/>
      <dgm:spPr/>
      <dgm:t>
        <a:bodyPr/>
        <a:lstStyle/>
        <a:p>
          <a:endParaRPr lang="zh-CN" altLang="en-US"/>
        </a:p>
      </dgm:t>
    </dgm:pt>
    <dgm:pt modelId="{73E67F47-3ED4-45E0-948E-703B10526175}" type="parTrans" cxnId="{D4FB67FF-4A1A-4CE3-A1B3-6D2CA84368C5}">
      <dgm:prSet/>
      <dgm:spPr/>
      <dgm:t>
        <a:bodyPr/>
        <a:lstStyle/>
        <a:p>
          <a:endParaRPr lang="zh-CN" altLang="en-US"/>
        </a:p>
      </dgm:t>
    </dgm:pt>
    <dgm:pt modelId="{45A4875E-F350-41F0-9BC0-3AB7BA8CD326}" type="sibTrans" cxnId="{D4FB67FF-4A1A-4CE3-A1B3-6D2CA84368C5}">
      <dgm:prSet/>
      <dgm:spPr/>
      <dgm:t>
        <a:bodyPr/>
        <a:lstStyle/>
        <a:p>
          <a:endParaRPr lang="zh-CN" altLang="en-US"/>
        </a:p>
      </dgm:t>
    </dgm:pt>
    <dgm:pt modelId="{BAD252D0-5A37-4D0C-9401-13C60DEA0899}" type="pres">
      <dgm:prSet presAssocID="{91EC1DAB-6762-476A-850B-384BD72C07B9}" presName="compositeShape" presStyleCnt="0">
        <dgm:presLayoutVars>
          <dgm:chMax val="7"/>
          <dgm:dir/>
          <dgm:resizeHandles val="exact"/>
        </dgm:presLayoutVars>
      </dgm:prSet>
      <dgm:spPr/>
      <dgm:t>
        <a:bodyPr/>
        <a:lstStyle/>
        <a:p>
          <a:endParaRPr lang="zh-CN" altLang="en-US"/>
        </a:p>
      </dgm:t>
    </dgm:pt>
    <dgm:pt modelId="{081C6D48-6274-4768-B67A-CF4B828A7F71}" type="pres">
      <dgm:prSet presAssocID="{3B256B42-B1A6-4DA6-B753-72619F8A7D67}" presName="circ1" presStyleLbl="vennNode1" presStyleIdx="0" presStyleCnt="7"/>
      <dgm:spPr/>
    </dgm:pt>
    <dgm:pt modelId="{07D09F11-6E30-4491-B58C-4BF1C698DBB9}" type="pres">
      <dgm:prSet presAssocID="{3B256B42-B1A6-4DA6-B753-72619F8A7D67}" presName="circ1Tx" presStyleLbl="revTx" presStyleIdx="0" presStyleCnt="0">
        <dgm:presLayoutVars>
          <dgm:chMax val="0"/>
          <dgm:chPref val="0"/>
          <dgm:bulletEnabled val="1"/>
        </dgm:presLayoutVars>
      </dgm:prSet>
      <dgm:spPr/>
      <dgm:t>
        <a:bodyPr/>
        <a:lstStyle/>
        <a:p>
          <a:endParaRPr lang="zh-CN" altLang="en-US"/>
        </a:p>
      </dgm:t>
    </dgm:pt>
    <dgm:pt modelId="{B635DF25-C409-4D7A-90CB-3116322FC6D1}" type="pres">
      <dgm:prSet presAssocID="{C554A1E4-8FAC-4254-B705-9F43E0A0637F}" presName="circ2" presStyleLbl="vennNode1" presStyleIdx="1" presStyleCnt="7"/>
      <dgm:spPr/>
    </dgm:pt>
    <dgm:pt modelId="{BBCAC218-5442-4634-8202-50D4AD3A721A}" type="pres">
      <dgm:prSet presAssocID="{C554A1E4-8FAC-4254-B705-9F43E0A0637F}" presName="circ2Tx" presStyleLbl="revTx" presStyleIdx="0" presStyleCnt="0">
        <dgm:presLayoutVars>
          <dgm:chMax val="0"/>
          <dgm:chPref val="0"/>
          <dgm:bulletEnabled val="1"/>
        </dgm:presLayoutVars>
      </dgm:prSet>
      <dgm:spPr/>
      <dgm:t>
        <a:bodyPr/>
        <a:lstStyle/>
        <a:p>
          <a:endParaRPr lang="zh-CN" altLang="en-US"/>
        </a:p>
      </dgm:t>
    </dgm:pt>
    <dgm:pt modelId="{2CE2CCE5-E792-4B79-8782-9F16C286EA2A}" type="pres">
      <dgm:prSet presAssocID="{3B954970-845E-4E03-8740-AE5AD4A542FA}" presName="circ3" presStyleLbl="vennNode1" presStyleIdx="2" presStyleCnt="7"/>
      <dgm:spPr/>
    </dgm:pt>
    <dgm:pt modelId="{607D3E42-DE89-4BDD-9E6F-572F933E2BA4}" type="pres">
      <dgm:prSet presAssocID="{3B954970-845E-4E03-8740-AE5AD4A542FA}" presName="circ3Tx" presStyleLbl="revTx" presStyleIdx="0" presStyleCnt="0">
        <dgm:presLayoutVars>
          <dgm:chMax val="0"/>
          <dgm:chPref val="0"/>
          <dgm:bulletEnabled val="1"/>
        </dgm:presLayoutVars>
      </dgm:prSet>
      <dgm:spPr/>
      <dgm:t>
        <a:bodyPr/>
        <a:lstStyle/>
        <a:p>
          <a:endParaRPr lang="zh-CN" altLang="en-US"/>
        </a:p>
      </dgm:t>
    </dgm:pt>
    <dgm:pt modelId="{B504AFCE-E93F-49B5-8905-B3800C113E2B}" type="pres">
      <dgm:prSet presAssocID="{749D915D-F0DB-4363-81B6-685C9E1BCD24}" presName="circ4" presStyleLbl="vennNode1" presStyleIdx="3" presStyleCnt="7"/>
      <dgm:spPr/>
    </dgm:pt>
    <dgm:pt modelId="{8A3B55E2-0629-483B-9E79-FB019040811A}" type="pres">
      <dgm:prSet presAssocID="{749D915D-F0DB-4363-81B6-685C9E1BCD24}" presName="circ4Tx" presStyleLbl="revTx" presStyleIdx="0" presStyleCnt="0">
        <dgm:presLayoutVars>
          <dgm:chMax val="0"/>
          <dgm:chPref val="0"/>
          <dgm:bulletEnabled val="1"/>
        </dgm:presLayoutVars>
      </dgm:prSet>
      <dgm:spPr/>
      <dgm:t>
        <a:bodyPr/>
        <a:lstStyle/>
        <a:p>
          <a:endParaRPr lang="zh-CN" altLang="en-US"/>
        </a:p>
      </dgm:t>
    </dgm:pt>
    <dgm:pt modelId="{A6089C94-0676-48C7-B289-E7AB033E26E5}" type="pres">
      <dgm:prSet presAssocID="{91BC1AF6-246E-4AFD-AC85-A67ECAEA5832}" presName="circ5" presStyleLbl="vennNode1" presStyleIdx="4" presStyleCnt="7"/>
      <dgm:spPr/>
    </dgm:pt>
    <dgm:pt modelId="{948B62D6-11FF-4156-9F3C-DF2E1202BEBF}" type="pres">
      <dgm:prSet presAssocID="{91BC1AF6-246E-4AFD-AC85-A67ECAEA5832}" presName="circ5Tx" presStyleLbl="revTx" presStyleIdx="0" presStyleCnt="0">
        <dgm:presLayoutVars>
          <dgm:chMax val="0"/>
          <dgm:chPref val="0"/>
          <dgm:bulletEnabled val="1"/>
        </dgm:presLayoutVars>
      </dgm:prSet>
      <dgm:spPr/>
      <dgm:t>
        <a:bodyPr/>
        <a:lstStyle/>
        <a:p>
          <a:endParaRPr lang="zh-CN" altLang="en-US"/>
        </a:p>
      </dgm:t>
    </dgm:pt>
    <dgm:pt modelId="{56B49DBB-7F77-44A0-BDE8-819AA8FFAE81}" type="pres">
      <dgm:prSet presAssocID="{80AD2901-0130-48FB-9209-EFBA038C0636}" presName="circ6" presStyleLbl="vennNode1" presStyleIdx="5" presStyleCnt="7"/>
      <dgm:spPr/>
    </dgm:pt>
    <dgm:pt modelId="{EC71978B-97BA-4289-A912-E5C82DB8F42B}" type="pres">
      <dgm:prSet presAssocID="{80AD2901-0130-48FB-9209-EFBA038C0636}" presName="circ6Tx" presStyleLbl="revTx" presStyleIdx="0" presStyleCnt="0">
        <dgm:presLayoutVars>
          <dgm:chMax val="0"/>
          <dgm:chPref val="0"/>
          <dgm:bulletEnabled val="1"/>
        </dgm:presLayoutVars>
      </dgm:prSet>
      <dgm:spPr/>
      <dgm:t>
        <a:bodyPr/>
        <a:lstStyle/>
        <a:p>
          <a:endParaRPr lang="zh-CN" altLang="en-US"/>
        </a:p>
      </dgm:t>
    </dgm:pt>
    <dgm:pt modelId="{BE29A71C-60EC-4AD5-B62F-3B24973582E5}" type="pres">
      <dgm:prSet presAssocID="{354AC0FB-0CDF-4B6A-9502-9BE14A9015D6}" presName="circ7" presStyleLbl="vennNode1" presStyleIdx="6" presStyleCnt="7"/>
      <dgm:spPr/>
    </dgm:pt>
    <dgm:pt modelId="{D042012B-A0AB-4792-B36E-6B06F9D0EBCA}" type="pres">
      <dgm:prSet presAssocID="{354AC0FB-0CDF-4B6A-9502-9BE14A9015D6}" presName="circ7Tx" presStyleLbl="revTx" presStyleIdx="0" presStyleCnt="0">
        <dgm:presLayoutVars>
          <dgm:chMax val="0"/>
          <dgm:chPref val="0"/>
          <dgm:bulletEnabled val="1"/>
        </dgm:presLayoutVars>
      </dgm:prSet>
      <dgm:spPr/>
      <dgm:t>
        <a:bodyPr/>
        <a:lstStyle/>
        <a:p>
          <a:endParaRPr lang="zh-CN" altLang="en-US"/>
        </a:p>
      </dgm:t>
    </dgm:pt>
  </dgm:ptLst>
  <dgm:cxnLst>
    <dgm:cxn modelId="{D8B38731-B107-44A7-892B-B38334599B73}" type="presOf" srcId="{80AD2901-0130-48FB-9209-EFBA038C0636}" destId="{EC71978B-97BA-4289-A912-E5C82DB8F42B}" srcOrd="0" destOrd="0" presId="urn:microsoft.com/office/officeart/2005/8/layout/venn1"/>
    <dgm:cxn modelId="{E34C2318-2DFA-423A-87CF-96368C3C574A}" type="presOf" srcId="{C554A1E4-8FAC-4254-B705-9F43E0A0637F}" destId="{BBCAC218-5442-4634-8202-50D4AD3A721A}" srcOrd="0" destOrd="0" presId="urn:microsoft.com/office/officeart/2005/8/layout/venn1"/>
    <dgm:cxn modelId="{58B8C6C0-6E47-4305-9C60-D96BEAB7354B}" srcId="{91EC1DAB-6762-476A-850B-384BD72C07B9}" destId="{3B256B42-B1A6-4DA6-B753-72619F8A7D67}" srcOrd="0" destOrd="0" parTransId="{59763C66-45EF-4310-BAB2-F4F4CF4F1CF1}" sibTransId="{0E65CDC0-C76D-4E11-AEAC-1D139D5FEEB8}"/>
    <dgm:cxn modelId="{DA0F71CA-B761-4F04-8206-0125E4B7E195}" srcId="{91EC1DAB-6762-476A-850B-384BD72C07B9}" destId="{80AD2901-0130-48FB-9209-EFBA038C0636}" srcOrd="5" destOrd="0" parTransId="{D84742ED-C170-4A2E-9650-A636DFDCD0E8}" sibTransId="{23E3781B-B604-46E1-A944-9E35B3008514}"/>
    <dgm:cxn modelId="{12F7A259-56D6-45A4-8377-81C34B5DCCD2}" type="presOf" srcId="{749D915D-F0DB-4363-81B6-685C9E1BCD24}" destId="{8A3B55E2-0629-483B-9E79-FB019040811A}" srcOrd="0" destOrd="0" presId="urn:microsoft.com/office/officeart/2005/8/layout/venn1"/>
    <dgm:cxn modelId="{D00F8C0A-BA85-4AAC-BF92-E1BF0E838975}" type="presOf" srcId="{91BC1AF6-246E-4AFD-AC85-A67ECAEA5832}" destId="{948B62D6-11FF-4156-9F3C-DF2E1202BEBF}" srcOrd="0" destOrd="0" presId="urn:microsoft.com/office/officeart/2005/8/layout/venn1"/>
    <dgm:cxn modelId="{A3C6387B-3530-413B-8BA3-B5B9445AD133}" srcId="{91EC1DAB-6762-476A-850B-384BD72C07B9}" destId="{354AC0FB-0CDF-4B6A-9502-9BE14A9015D6}" srcOrd="6" destOrd="0" parTransId="{ED068EE9-6A87-4212-8E64-3FBA536608BD}" sibTransId="{A7FE4FBF-239E-4FAB-8594-EF852F4BA2F3}"/>
    <dgm:cxn modelId="{D4FB67FF-4A1A-4CE3-A1B3-6D2CA84368C5}" srcId="{91EC1DAB-6762-476A-850B-384BD72C07B9}" destId="{C045AC72-C815-4DFD-B974-AC46E4D81B52}" srcOrd="7" destOrd="0" parTransId="{73E67F47-3ED4-45E0-948E-703B10526175}" sibTransId="{45A4875E-F350-41F0-9BC0-3AB7BA8CD326}"/>
    <dgm:cxn modelId="{582518F6-3769-4218-A345-2BD6AB6FA0AA}" type="presOf" srcId="{3B954970-845E-4E03-8740-AE5AD4A542FA}" destId="{607D3E42-DE89-4BDD-9E6F-572F933E2BA4}" srcOrd="0" destOrd="0" presId="urn:microsoft.com/office/officeart/2005/8/layout/venn1"/>
    <dgm:cxn modelId="{8B051F13-5B86-4AB5-A71A-23F6241C8614}" type="presOf" srcId="{354AC0FB-0CDF-4B6A-9502-9BE14A9015D6}" destId="{D042012B-A0AB-4792-B36E-6B06F9D0EBCA}" srcOrd="0" destOrd="0" presId="urn:microsoft.com/office/officeart/2005/8/layout/venn1"/>
    <dgm:cxn modelId="{11010016-B5E0-4FD0-8EC8-0F8ACDD64940}" type="presOf" srcId="{3B256B42-B1A6-4DA6-B753-72619F8A7D67}" destId="{07D09F11-6E30-4491-B58C-4BF1C698DBB9}" srcOrd="0" destOrd="0" presId="urn:microsoft.com/office/officeart/2005/8/layout/venn1"/>
    <dgm:cxn modelId="{7B9E1CDF-D000-4C61-A063-B3E544903988}" srcId="{91EC1DAB-6762-476A-850B-384BD72C07B9}" destId="{749D915D-F0DB-4363-81B6-685C9E1BCD24}" srcOrd="3" destOrd="0" parTransId="{482AD58E-8B41-48E8-82CC-A1CA91404F58}" sibTransId="{A8CC2104-2486-43C3-9845-2A1C3CBAB603}"/>
    <dgm:cxn modelId="{8612BC1A-991F-45F0-B5FE-F86640BC208E}" srcId="{91EC1DAB-6762-476A-850B-384BD72C07B9}" destId="{C554A1E4-8FAC-4254-B705-9F43E0A0637F}" srcOrd="1" destOrd="0" parTransId="{7461595F-4ED6-453C-9F06-6E73824321E0}" sibTransId="{EC240268-B52E-4617-865E-DE48E6A1830B}"/>
    <dgm:cxn modelId="{EE934DE8-EDC4-4671-AB23-0909FE83E5C2}" srcId="{91EC1DAB-6762-476A-850B-384BD72C07B9}" destId="{91BC1AF6-246E-4AFD-AC85-A67ECAEA5832}" srcOrd="4" destOrd="0" parTransId="{57617425-4D39-4EE9-89C6-9AACB16D01DC}" sibTransId="{9560001E-FEA1-4CCB-A180-9CD272E0D621}"/>
    <dgm:cxn modelId="{267A4B08-6F7F-4298-B4E5-5C48ADF6A625}" srcId="{91EC1DAB-6762-476A-850B-384BD72C07B9}" destId="{3B954970-845E-4E03-8740-AE5AD4A542FA}" srcOrd="2" destOrd="0" parTransId="{A53BAA58-EA92-4735-A820-EB57AB57082E}" sibTransId="{B54F8DDF-E540-4B5A-9BB9-05037E3A3B50}"/>
    <dgm:cxn modelId="{20E258EB-FF75-48D0-9D31-B91B08F86221}" type="presOf" srcId="{91EC1DAB-6762-476A-850B-384BD72C07B9}" destId="{BAD252D0-5A37-4D0C-9401-13C60DEA0899}" srcOrd="0" destOrd="0" presId="urn:microsoft.com/office/officeart/2005/8/layout/venn1"/>
    <dgm:cxn modelId="{6F155672-45D2-44FF-83C8-745C69C3EF43}" type="presParOf" srcId="{BAD252D0-5A37-4D0C-9401-13C60DEA0899}" destId="{081C6D48-6274-4768-B67A-CF4B828A7F71}" srcOrd="0" destOrd="0" presId="urn:microsoft.com/office/officeart/2005/8/layout/venn1"/>
    <dgm:cxn modelId="{72034B79-74FD-42BE-98F5-8357ECD0C79A}" type="presParOf" srcId="{BAD252D0-5A37-4D0C-9401-13C60DEA0899}" destId="{07D09F11-6E30-4491-B58C-4BF1C698DBB9}" srcOrd="1" destOrd="0" presId="urn:microsoft.com/office/officeart/2005/8/layout/venn1"/>
    <dgm:cxn modelId="{B3E09031-8598-411C-B570-98A88F4CB0BD}" type="presParOf" srcId="{BAD252D0-5A37-4D0C-9401-13C60DEA0899}" destId="{B635DF25-C409-4D7A-90CB-3116322FC6D1}" srcOrd="2" destOrd="0" presId="urn:microsoft.com/office/officeart/2005/8/layout/venn1"/>
    <dgm:cxn modelId="{8E6BBA1B-2A5E-4DB5-BD17-08B944E0A365}" type="presParOf" srcId="{BAD252D0-5A37-4D0C-9401-13C60DEA0899}" destId="{BBCAC218-5442-4634-8202-50D4AD3A721A}" srcOrd="3" destOrd="0" presId="urn:microsoft.com/office/officeart/2005/8/layout/venn1"/>
    <dgm:cxn modelId="{8EA9571C-0076-4810-8EF9-02C8D0D43C3B}" type="presParOf" srcId="{BAD252D0-5A37-4D0C-9401-13C60DEA0899}" destId="{2CE2CCE5-E792-4B79-8782-9F16C286EA2A}" srcOrd="4" destOrd="0" presId="urn:microsoft.com/office/officeart/2005/8/layout/venn1"/>
    <dgm:cxn modelId="{FA192DB5-AC9A-4321-90F6-C4AD2B5C619F}" type="presParOf" srcId="{BAD252D0-5A37-4D0C-9401-13C60DEA0899}" destId="{607D3E42-DE89-4BDD-9E6F-572F933E2BA4}" srcOrd="5" destOrd="0" presId="urn:microsoft.com/office/officeart/2005/8/layout/venn1"/>
    <dgm:cxn modelId="{7E9BF3D1-9B28-4381-819A-4929715F97A7}" type="presParOf" srcId="{BAD252D0-5A37-4D0C-9401-13C60DEA0899}" destId="{B504AFCE-E93F-49B5-8905-B3800C113E2B}" srcOrd="6" destOrd="0" presId="urn:microsoft.com/office/officeart/2005/8/layout/venn1"/>
    <dgm:cxn modelId="{8F70956C-B1D0-46C8-B143-A00A969B2509}" type="presParOf" srcId="{BAD252D0-5A37-4D0C-9401-13C60DEA0899}" destId="{8A3B55E2-0629-483B-9E79-FB019040811A}" srcOrd="7" destOrd="0" presId="urn:microsoft.com/office/officeart/2005/8/layout/venn1"/>
    <dgm:cxn modelId="{2C367B03-4E5F-48D1-85CC-6E9148986BAB}" type="presParOf" srcId="{BAD252D0-5A37-4D0C-9401-13C60DEA0899}" destId="{A6089C94-0676-48C7-B289-E7AB033E26E5}" srcOrd="8" destOrd="0" presId="urn:microsoft.com/office/officeart/2005/8/layout/venn1"/>
    <dgm:cxn modelId="{753182FD-1795-4AAF-87D3-707EC7FC8AE4}" type="presParOf" srcId="{BAD252D0-5A37-4D0C-9401-13C60DEA0899}" destId="{948B62D6-11FF-4156-9F3C-DF2E1202BEBF}" srcOrd="9" destOrd="0" presId="urn:microsoft.com/office/officeart/2005/8/layout/venn1"/>
    <dgm:cxn modelId="{31A0E3B1-0EB8-4A33-8605-181B04C007C8}" type="presParOf" srcId="{BAD252D0-5A37-4D0C-9401-13C60DEA0899}" destId="{56B49DBB-7F77-44A0-BDE8-819AA8FFAE81}" srcOrd="10" destOrd="0" presId="urn:microsoft.com/office/officeart/2005/8/layout/venn1"/>
    <dgm:cxn modelId="{353246E7-F735-437D-B8E4-5DC090ACAABC}" type="presParOf" srcId="{BAD252D0-5A37-4D0C-9401-13C60DEA0899}" destId="{EC71978B-97BA-4289-A912-E5C82DB8F42B}" srcOrd="11" destOrd="0" presId="urn:microsoft.com/office/officeart/2005/8/layout/venn1"/>
    <dgm:cxn modelId="{34BAC056-6231-4ABB-B359-7440A0BC90A3}" type="presParOf" srcId="{BAD252D0-5A37-4D0C-9401-13C60DEA0899}" destId="{BE29A71C-60EC-4AD5-B62F-3B24973582E5}" srcOrd="12" destOrd="0" presId="urn:microsoft.com/office/officeart/2005/8/layout/venn1"/>
    <dgm:cxn modelId="{091BACBA-D323-4448-9CB4-04C3974D9ECA}" type="presParOf" srcId="{BAD252D0-5A37-4D0C-9401-13C60DEA0899}" destId="{D042012B-A0AB-4792-B36E-6B06F9D0EBCA}" srcOrd="1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E2F28D07-42EB-499A-BEE1-1470FF5AE6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6CC81C4C-8876-4D6E-A17A-61CB4F194DD0}">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a:r>
            <a:rPr lang="zh-CN" b="1" dirty="0" smtClean="0"/>
            <a:t>杨自俭（</a:t>
          </a:r>
          <a:r>
            <a:rPr lang="en-US" b="1" dirty="0" smtClean="0"/>
            <a:t>2006</a:t>
          </a:r>
          <a:r>
            <a:rPr lang="zh-CN" b="1" dirty="0" smtClean="0"/>
            <a:t>）曾结合自身学术反思，指出学术创新需要以下</a:t>
          </a:r>
          <a:r>
            <a:rPr lang="en-US" b="1" dirty="0" smtClean="0"/>
            <a:t>7</a:t>
          </a:r>
          <a:r>
            <a:rPr lang="zh-CN" b="1" dirty="0" smtClean="0"/>
            <a:t>个条件：（</a:t>
          </a:r>
          <a:r>
            <a:rPr lang="en-US" b="1" dirty="0" smtClean="0"/>
            <a:t>1</a:t>
          </a:r>
          <a:r>
            <a:rPr lang="zh-CN" b="1" dirty="0" smtClean="0"/>
            <a:t>）</a:t>
          </a:r>
          <a:r>
            <a:rPr lang="zh-CN" b="1" u="sng" dirty="0" smtClean="0"/>
            <a:t>丰富而系统的知识</a:t>
          </a:r>
          <a:r>
            <a:rPr lang="zh-CN" b="1" dirty="0" smtClean="0"/>
            <a:t>；（</a:t>
          </a:r>
          <a:r>
            <a:rPr lang="en-US" b="1" dirty="0" smtClean="0"/>
            <a:t>2</a:t>
          </a:r>
          <a:r>
            <a:rPr lang="zh-CN" b="1" dirty="0" smtClean="0"/>
            <a:t>）深厚的理论修养；（</a:t>
          </a:r>
          <a:r>
            <a:rPr lang="en-US" b="1" dirty="0" smtClean="0"/>
            <a:t>3</a:t>
          </a:r>
          <a:r>
            <a:rPr lang="zh-CN" b="1" dirty="0" smtClean="0"/>
            <a:t>）系统的逻辑学修养；（</a:t>
          </a:r>
          <a:r>
            <a:rPr lang="en-US" b="1" dirty="0" smtClean="0"/>
            <a:t>4</a:t>
          </a:r>
          <a:r>
            <a:rPr lang="zh-CN" b="1" dirty="0" smtClean="0"/>
            <a:t>）多层面方法论修养；（</a:t>
          </a:r>
          <a:r>
            <a:rPr lang="en-US" b="1" dirty="0" smtClean="0"/>
            <a:t>5</a:t>
          </a:r>
          <a:r>
            <a:rPr lang="zh-CN" b="1" dirty="0" smtClean="0"/>
            <a:t>） 史论结合的史学修养；（</a:t>
          </a:r>
          <a:r>
            <a:rPr lang="en-US" b="1" dirty="0" smtClean="0"/>
            <a:t>6</a:t>
          </a:r>
          <a:r>
            <a:rPr lang="zh-CN" b="1" dirty="0" smtClean="0"/>
            <a:t>）</a:t>
          </a:r>
          <a:r>
            <a:rPr lang="zh-CN" b="1" u="sng" dirty="0" smtClean="0"/>
            <a:t>科学精神和创新思维的培养</a:t>
          </a:r>
          <a:r>
            <a:rPr lang="zh-CN" b="1" dirty="0" smtClean="0"/>
            <a:t>；（</a:t>
          </a:r>
          <a:r>
            <a:rPr lang="en-US" b="1" dirty="0" smtClean="0"/>
            <a:t>7</a:t>
          </a:r>
          <a:r>
            <a:rPr lang="zh-CN" b="1" dirty="0" smtClean="0"/>
            <a:t>）详尽占有所需资料。 </a:t>
          </a:r>
          <a:endParaRPr lang="zh-CN" dirty="0"/>
        </a:p>
      </dgm:t>
    </dgm:pt>
    <dgm:pt modelId="{BEFE672A-20F3-4FBA-B604-FCFB277E2AC9}" type="parTrans" cxnId="{C3E946A0-78B2-462D-8628-704D611F6BE0}">
      <dgm:prSet/>
      <dgm:spPr/>
      <dgm:t>
        <a:bodyPr/>
        <a:lstStyle/>
        <a:p>
          <a:endParaRPr lang="zh-CN" altLang="en-US"/>
        </a:p>
      </dgm:t>
    </dgm:pt>
    <dgm:pt modelId="{D7764EA3-3EA5-4F9F-B583-CC69F17F7F4C}" type="sibTrans" cxnId="{C3E946A0-78B2-462D-8628-704D611F6BE0}">
      <dgm:prSet/>
      <dgm:spPr/>
      <dgm:t>
        <a:bodyPr/>
        <a:lstStyle/>
        <a:p>
          <a:endParaRPr lang="zh-CN" altLang="en-US"/>
        </a:p>
      </dgm:t>
    </dgm:pt>
    <dgm:pt modelId="{84F7BBFF-5578-4705-8CF4-28CAA896C446}" type="pres">
      <dgm:prSet presAssocID="{E2F28D07-42EB-499A-BEE1-1470FF5AE64D}" presName="linear" presStyleCnt="0">
        <dgm:presLayoutVars>
          <dgm:animLvl val="lvl"/>
          <dgm:resizeHandles val="exact"/>
        </dgm:presLayoutVars>
      </dgm:prSet>
      <dgm:spPr/>
      <dgm:t>
        <a:bodyPr/>
        <a:lstStyle/>
        <a:p>
          <a:endParaRPr lang="zh-CN" altLang="en-US"/>
        </a:p>
      </dgm:t>
    </dgm:pt>
    <dgm:pt modelId="{A56FA288-A0E2-4763-9CE7-F8CC7FC86379}" type="pres">
      <dgm:prSet presAssocID="{6CC81C4C-8876-4D6E-A17A-61CB4F194DD0}" presName="parentText" presStyleLbl="node1" presStyleIdx="0" presStyleCnt="1">
        <dgm:presLayoutVars>
          <dgm:chMax val="0"/>
          <dgm:bulletEnabled val="1"/>
        </dgm:presLayoutVars>
      </dgm:prSet>
      <dgm:spPr/>
      <dgm:t>
        <a:bodyPr/>
        <a:lstStyle/>
        <a:p>
          <a:endParaRPr lang="zh-CN" altLang="en-US"/>
        </a:p>
      </dgm:t>
    </dgm:pt>
  </dgm:ptLst>
  <dgm:cxnLst>
    <dgm:cxn modelId="{7B29A637-5073-46CA-AF30-A24E02767263}" type="presOf" srcId="{E2F28D07-42EB-499A-BEE1-1470FF5AE64D}" destId="{84F7BBFF-5578-4705-8CF4-28CAA896C446}" srcOrd="0" destOrd="0" presId="urn:microsoft.com/office/officeart/2005/8/layout/vList2"/>
    <dgm:cxn modelId="{C3E946A0-78B2-462D-8628-704D611F6BE0}" srcId="{E2F28D07-42EB-499A-BEE1-1470FF5AE64D}" destId="{6CC81C4C-8876-4D6E-A17A-61CB4F194DD0}" srcOrd="0" destOrd="0" parTransId="{BEFE672A-20F3-4FBA-B604-FCFB277E2AC9}" sibTransId="{D7764EA3-3EA5-4F9F-B583-CC69F17F7F4C}"/>
    <dgm:cxn modelId="{9EDF2603-E48A-42F5-B964-906E6389F388}" type="presOf" srcId="{6CC81C4C-8876-4D6E-A17A-61CB4F194DD0}" destId="{A56FA288-A0E2-4763-9CE7-F8CC7FC86379}" srcOrd="0" destOrd="0" presId="urn:microsoft.com/office/officeart/2005/8/layout/vList2"/>
    <dgm:cxn modelId="{9778AB03-3BA3-4F41-A0C7-369D0981FB90}" type="presParOf" srcId="{84F7BBFF-5578-4705-8CF4-28CAA896C446}" destId="{A56FA288-A0E2-4763-9CE7-F8CC7FC86379}"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C9208DEF-9040-43BA-8F06-A7D4EFECA3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BD3D15BD-8ACD-4346-BEB4-02BD118870C8}">
      <dgm:prSet/>
      <dgm:spPr>
        <a:effectLst>
          <a:glow rad="63500">
            <a:schemeClr val="accent2">
              <a:satMod val="175000"/>
              <a:alpha val="40000"/>
            </a:schemeClr>
          </a:glow>
        </a:effectLst>
      </dgm:spPr>
      <dgm:t>
        <a:bodyPr/>
        <a:lstStyle/>
        <a:p>
          <a:pPr rtl="0"/>
          <a:r>
            <a:rPr kumimoji="1" lang="zh-CN" dirty="0" smtClean="0"/>
            <a:t>桂诗春（</a:t>
          </a:r>
          <a:r>
            <a:rPr kumimoji="1" lang="en-US" dirty="0" smtClean="0"/>
            <a:t>2011</a:t>
          </a:r>
          <a:r>
            <a:rPr kumimoji="1" lang="zh-CN" dirty="0" smtClean="0"/>
            <a:t>）至于怎样才能走革新的道路</a:t>
          </a:r>
          <a:r>
            <a:rPr kumimoji="1" lang="en-US" dirty="0" smtClean="0"/>
            <a:t>, </a:t>
          </a:r>
          <a:r>
            <a:rPr kumimoji="1" lang="zh-CN" dirty="0" smtClean="0"/>
            <a:t>倒是需要多说几句的。</a:t>
          </a:r>
          <a:r>
            <a:rPr kumimoji="1" lang="en-US" dirty="0" smtClean="0"/>
            <a:t>( 1) </a:t>
          </a:r>
          <a:r>
            <a:rPr kumimoji="1" lang="zh-CN" dirty="0" smtClean="0"/>
            <a:t>革新源于历史发展</a:t>
          </a:r>
          <a:r>
            <a:rPr kumimoji="1" lang="en-US" dirty="0" smtClean="0"/>
            <a:t>, </a:t>
          </a:r>
          <a:r>
            <a:rPr kumimoji="1" lang="zh-CN" dirty="0" smtClean="0"/>
            <a:t>新和旧其实是一种继承的关系</a:t>
          </a:r>
          <a:r>
            <a:rPr kumimoji="1" lang="en-US" dirty="0" smtClean="0"/>
            <a:t>, </a:t>
          </a:r>
          <a:r>
            <a:rPr kumimoji="1" lang="zh-CN" dirty="0" smtClean="0"/>
            <a:t>要通过扬弃旧的来发展新的</a:t>
          </a:r>
          <a:r>
            <a:rPr kumimoji="1" lang="en-US" dirty="0" smtClean="0"/>
            <a:t>; </a:t>
          </a:r>
          <a:r>
            <a:rPr kumimoji="1" lang="zh-CN" dirty="0" smtClean="0"/>
            <a:t>革新不是漫无目标地标新立异</a:t>
          </a:r>
          <a:r>
            <a:rPr kumimoji="1" lang="en-US" dirty="0" smtClean="0"/>
            <a:t>, </a:t>
          </a:r>
          <a:r>
            <a:rPr kumimoji="1" lang="zh-CN" dirty="0" smtClean="0"/>
            <a:t>找一些噱头。</a:t>
          </a:r>
          <a:r>
            <a:rPr kumimoji="1" lang="en-US" dirty="0" smtClean="0"/>
            <a:t>( 2) </a:t>
          </a:r>
          <a:r>
            <a:rPr kumimoji="1" lang="zh-CN" dirty="0" smtClean="0"/>
            <a:t>革新需要实践、观察和深入思考</a:t>
          </a:r>
          <a:r>
            <a:rPr kumimoji="1" lang="en-US" dirty="0" smtClean="0"/>
            <a:t>, </a:t>
          </a:r>
          <a:r>
            <a:rPr kumimoji="1" lang="zh-CN" dirty="0" smtClean="0"/>
            <a:t>不可能一蹴而就。</a:t>
          </a:r>
          <a:r>
            <a:rPr kumimoji="1" lang="en-US" dirty="0" smtClean="0"/>
            <a:t>( 3) </a:t>
          </a:r>
          <a:r>
            <a:rPr kumimoji="1" lang="zh-CN" dirty="0" smtClean="0"/>
            <a:t>要有敏锐的能力。新鲜事物处在萌芽状态时是不容易发现的</a:t>
          </a:r>
          <a:r>
            <a:rPr kumimoji="1" lang="en-US" dirty="0" smtClean="0"/>
            <a:t>, </a:t>
          </a:r>
          <a:r>
            <a:rPr kumimoji="1" lang="zh-CN" dirty="0" smtClean="0"/>
            <a:t>所谓风起于青苹之末</a:t>
          </a:r>
          <a:r>
            <a:rPr kumimoji="1" lang="en-US" dirty="0" smtClean="0"/>
            <a:t>, </a:t>
          </a:r>
          <a:r>
            <a:rPr kumimoji="1" lang="zh-CN" dirty="0" smtClean="0"/>
            <a:t>大思潮往往萌发于不易察觉之处。</a:t>
          </a:r>
          <a:endParaRPr kumimoji="1" lang="en-US" dirty="0"/>
        </a:p>
      </dgm:t>
    </dgm:pt>
    <dgm:pt modelId="{C582A33D-871B-404B-8D37-2249290E30D3}" type="parTrans" cxnId="{433DF212-D5AB-4143-A123-5621C473B173}">
      <dgm:prSet/>
      <dgm:spPr/>
      <dgm:t>
        <a:bodyPr/>
        <a:lstStyle/>
        <a:p>
          <a:endParaRPr lang="zh-CN" altLang="en-US"/>
        </a:p>
      </dgm:t>
    </dgm:pt>
    <dgm:pt modelId="{A4377352-8A17-40A6-85F2-21C86F77531E}" type="sibTrans" cxnId="{433DF212-D5AB-4143-A123-5621C473B173}">
      <dgm:prSet/>
      <dgm:spPr/>
      <dgm:t>
        <a:bodyPr/>
        <a:lstStyle/>
        <a:p>
          <a:endParaRPr lang="zh-CN" altLang="en-US"/>
        </a:p>
      </dgm:t>
    </dgm:pt>
    <dgm:pt modelId="{1AB85F64-A745-4D62-8D92-D13AAF3EC88F}">
      <dgm:prSet>
        <dgm:style>
          <a:lnRef idx="1">
            <a:schemeClr val="accent3"/>
          </a:lnRef>
          <a:fillRef idx="3">
            <a:schemeClr val="accent3"/>
          </a:fillRef>
          <a:effectRef idx="2">
            <a:schemeClr val="accent3"/>
          </a:effectRef>
          <a:fontRef idx="minor">
            <a:schemeClr val="lt1"/>
          </a:fontRef>
        </dgm:style>
      </dgm:prSet>
      <dgm:spPr/>
      <dgm:t>
        <a:bodyPr/>
        <a:lstStyle/>
        <a:p>
          <a:pPr rtl="0"/>
          <a:r>
            <a:rPr kumimoji="1" lang="en-US" dirty="0" smtClean="0"/>
            <a:t>---</a:t>
          </a:r>
          <a:r>
            <a:rPr kumimoji="1" lang="zh-CN" dirty="0" smtClean="0"/>
            <a:t>广博与专攻是互补的</a:t>
          </a:r>
          <a:r>
            <a:rPr kumimoji="1" lang="en-US" dirty="0" smtClean="0"/>
            <a:t>, </a:t>
          </a:r>
          <a:r>
            <a:rPr kumimoji="1" lang="zh-CN" dirty="0" smtClean="0"/>
            <a:t>那就是要在广博的基础上专攻</a:t>
          </a:r>
          <a:r>
            <a:rPr kumimoji="1" lang="en-US" dirty="0" smtClean="0"/>
            <a:t>, </a:t>
          </a:r>
          <a:r>
            <a:rPr kumimoji="1" lang="zh-CN" dirty="0" smtClean="0"/>
            <a:t>所以胡适有言</a:t>
          </a:r>
          <a:r>
            <a:rPr kumimoji="1" lang="en-US" dirty="0" smtClean="0"/>
            <a:t>:</a:t>
          </a:r>
          <a:r>
            <a:rPr kumimoji="1" lang="zh-CN" dirty="0" smtClean="0"/>
            <a:t>为学要如金字塔</a:t>
          </a:r>
          <a:r>
            <a:rPr kumimoji="1" lang="en-US" dirty="0" smtClean="0"/>
            <a:t>, </a:t>
          </a:r>
          <a:r>
            <a:rPr kumimoji="1" lang="zh-CN" dirty="0" smtClean="0"/>
            <a:t>要能广大要提高。</a:t>
          </a:r>
          <a:endParaRPr kumimoji="1" lang="en-US" dirty="0"/>
        </a:p>
      </dgm:t>
    </dgm:pt>
    <dgm:pt modelId="{0A70A24B-583E-4963-93CF-AEECC5D9A7B2}" type="parTrans" cxnId="{18991608-2DBC-4D50-9310-8714E71B5F53}">
      <dgm:prSet/>
      <dgm:spPr/>
      <dgm:t>
        <a:bodyPr/>
        <a:lstStyle/>
        <a:p>
          <a:endParaRPr lang="zh-CN" altLang="en-US"/>
        </a:p>
      </dgm:t>
    </dgm:pt>
    <dgm:pt modelId="{E1631871-D677-4119-8CD2-4DF2486AACB5}" type="sibTrans" cxnId="{18991608-2DBC-4D50-9310-8714E71B5F53}">
      <dgm:prSet/>
      <dgm:spPr/>
      <dgm:t>
        <a:bodyPr/>
        <a:lstStyle/>
        <a:p>
          <a:endParaRPr lang="zh-CN" altLang="en-US"/>
        </a:p>
      </dgm:t>
    </dgm:pt>
    <dgm:pt modelId="{25A88860-3B62-4951-B046-9CA8096BF46F}">
      <dgm:prSet/>
      <dgm:spPr/>
      <dgm:t>
        <a:bodyPr/>
        <a:lstStyle/>
        <a:p>
          <a:pPr rtl="0"/>
          <a:r>
            <a:rPr kumimoji="1" lang="en-US" dirty="0" smtClean="0"/>
            <a:t>---</a:t>
          </a:r>
          <a:r>
            <a:rPr kumimoji="1" lang="zh-CN" dirty="0" smtClean="0"/>
            <a:t>首先</a:t>
          </a:r>
          <a:r>
            <a:rPr kumimoji="1" lang="en-US" dirty="0" smtClean="0"/>
            <a:t>, </a:t>
          </a:r>
          <a:r>
            <a:rPr kumimoji="1" lang="zh-CN" dirty="0" smtClean="0"/>
            <a:t>读书必须吃透原书的精神</a:t>
          </a:r>
          <a:r>
            <a:rPr kumimoji="1" lang="en-US" dirty="0" smtClean="0"/>
            <a:t>, </a:t>
          </a:r>
          <a:r>
            <a:rPr kumimoji="1" lang="zh-CN" dirty="0" smtClean="0"/>
            <a:t>而不能拘泥于片言只语。其次</a:t>
          </a:r>
          <a:r>
            <a:rPr kumimoji="1" lang="en-US" dirty="0" smtClean="0"/>
            <a:t>, </a:t>
          </a:r>
          <a:r>
            <a:rPr kumimoji="1" lang="zh-CN" dirty="0" smtClean="0"/>
            <a:t>对书本既要采取批判治学就是自学、 回顾和思考 的眼光</a:t>
          </a:r>
          <a:r>
            <a:rPr kumimoji="1" lang="en-US" dirty="0" smtClean="0"/>
            <a:t>, </a:t>
          </a:r>
          <a:r>
            <a:rPr kumimoji="1" lang="zh-CN" dirty="0" smtClean="0"/>
            <a:t>也要设身处地</a:t>
          </a:r>
          <a:r>
            <a:rPr kumimoji="1" lang="en-US" dirty="0" smtClean="0"/>
            <a:t>, </a:t>
          </a:r>
          <a:r>
            <a:rPr kumimoji="1" lang="zh-CN" dirty="0" smtClean="0"/>
            <a:t>具备换位思想。第三</a:t>
          </a:r>
          <a:r>
            <a:rPr kumimoji="1" lang="en-US" dirty="0" smtClean="0"/>
            <a:t>, </a:t>
          </a:r>
          <a:r>
            <a:rPr kumimoji="1" lang="zh-CN" dirty="0" smtClean="0"/>
            <a:t>我们有时会把外国人设计的实验</a:t>
          </a:r>
          <a:r>
            <a:rPr kumimoji="1" lang="en-US" dirty="0" smtClean="0"/>
            <a:t>( </a:t>
          </a:r>
          <a:r>
            <a:rPr kumimoji="1" lang="zh-CN" dirty="0" smtClean="0"/>
            <a:t>包括素材和方法</a:t>
          </a:r>
          <a:r>
            <a:rPr kumimoji="1" lang="en-US" dirty="0" smtClean="0"/>
            <a:t>) </a:t>
          </a:r>
          <a:r>
            <a:rPr kumimoji="1" lang="zh-CN" dirty="0" smtClean="0"/>
            <a:t>在中国学习者身上重复</a:t>
          </a:r>
          <a:r>
            <a:rPr kumimoji="1" lang="en-US" dirty="0" smtClean="0"/>
            <a:t>, </a:t>
          </a:r>
          <a:r>
            <a:rPr kumimoji="1" lang="zh-CN" dirty="0" smtClean="0"/>
            <a:t>但往往得不到相同的结果</a:t>
          </a:r>
          <a:r>
            <a:rPr kumimoji="1" lang="en-US" dirty="0" smtClean="0"/>
            <a:t>, </a:t>
          </a:r>
          <a:r>
            <a:rPr kumimoji="1" lang="zh-CN" dirty="0" smtClean="0"/>
            <a:t>例如在中国人身上做智力测验</a:t>
          </a:r>
          <a:r>
            <a:rPr kumimoji="1" lang="en-US" dirty="0" smtClean="0"/>
            <a:t>, </a:t>
          </a:r>
          <a:r>
            <a:rPr kumimoji="1" lang="zh-CN" dirty="0" smtClean="0"/>
            <a:t>可能因为没有很好地控制实验的内部和外部变量</a:t>
          </a:r>
          <a:r>
            <a:rPr kumimoji="1" lang="en-US" dirty="0" smtClean="0"/>
            <a:t>, </a:t>
          </a:r>
          <a:r>
            <a:rPr kumimoji="1" lang="zh-CN" dirty="0" smtClean="0"/>
            <a:t>使得测验结果不一样。</a:t>
          </a:r>
          <a:endParaRPr lang="zh-CN" dirty="0"/>
        </a:p>
      </dgm:t>
    </dgm:pt>
    <dgm:pt modelId="{226D3890-71DC-4578-997D-15C2E19B908C}" type="parTrans" cxnId="{21A8F642-10F8-46E5-8359-992C45346D0D}">
      <dgm:prSet/>
      <dgm:spPr/>
      <dgm:t>
        <a:bodyPr/>
        <a:lstStyle/>
        <a:p>
          <a:endParaRPr lang="zh-CN" altLang="en-US"/>
        </a:p>
      </dgm:t>
    </dgm:pt>
    <dgm:pt modelId="{5BDB7ED9-A82E-4DBB-B13B-26FBC40E4877}" type="sibTrans" cxnId="{21A8F642-10F8-46E5-8359-992C45346D0D}">
      <dgm:prSet/>
      <dgm:spPr/>
      <dgm:t>
        <a:bodyPr/>
        <a:lstStyle/>
        <a:p>
          <a:endParaRPr lang="zh-CN" altLang="en-US"/>
        </a:p>
      </dgm:t>
    </dgm:pt>
    <dgm:pt modelId="{FEACEE5B-4860-422F-AAFD-1B3433ECA21C}" type="pres">
      <dgm:prSet presAssocID="{C9208DEF-9040-43BA-8F06-A7D4EFECA353}" presName="linear" presStyleCnt="0">
        <dgm:presLayoutVars>
          <dgm:animLvl val="lvl"/>
          <dgm:resizeHandles val="exact"/>
        </dgm:presLayoutVars>
      </dgm:prSet>
      <dgm:spPr/>
      <dgm:t>
        <a:bodyPr/>
        <a:lstStyle/>
        <a:p>
          <a:endParaRPr lang="zh-CN" altLang="en-US"/>
        </a:p>
      </dgm:t>
    </dgm:pt>
    <dgm:pt modelId="{2C2CFD1F-E30E-488F-9DD2-75DC4E8C3D6A}" type="pres">
      <dgm:prSet presAssocID="{BD3D15BD-8ACD-4346-BEB4-02BD118870C8}" presName="parentText" presStyleLbl="node1" presStyleIdx="0" presStyleCnt="3">
        <dgm:presLayoutVars>
          <dgm:chMax val="0"/>
          <dgm:bulletEnabled val="1"/>
        </dgm:presLayoutVars>
      </dgm:prSet>
      <dgm:spPr/>
      <dgm:t>
        <a:bodyPr/>
        <a:lstStyle/>
        <a:p>
          <a:endParaRPr lang="zh-CN" altLang="en-US"/>
        </a:p>
      </dgm:t>
    </dgm:pt>
    <dgm:pt modelId="{A8FABDB4-788C-4AA2-B1FC-6EA4DCD9CEF4}" type="pres">
      <dgm:prSet presAssocID="{A4377352-8A17-40A6-85F2-21C86F77531E}" presName="spacer" presStyleCnt="0"/>
      <dgm:spPr/>
    </dgm:pt>
    <dgm:pt modelId="{E0F32081-F936-482A-BF87-88128BFAEC73}" type="pres">
      <dgm:prSet presAssocID="{1AB85F64-A745-4D62-8D92-D13AAF3EC88F}" presName="parentText" presStyleLbl="node1" presStyleIdx="1" presStyleCnt="3">
        <dgm:presLayoutVars>
          <dgm:chMax val="0"/>
          <dgm:bulletEnabled val="1"/>
        </dgm:presLayoutVars>
      </dgm:prSet>
      <dgm:spPr/>
      <dgm:t>
        <a:bodyPr/>
        <a:lstStyle/>
        <a:p>
          <a:endParaRPr lang="zh-CN" altLang="en-US"/>
        </a:p>
      </dgm:t>
    </dgm:pt>
    <dgm:pt modelId="{CB9F05DA-6FAF-476E-905F-56B22CB579B5}" type="pres">
      <dgm:prSet presAssocID="{E1631871-D677-4119-8CD2-4DF2486AACB5}" presName="spacer" presStyleCnt="0"/>
      <dgm:spPr/>
    </dgm:pt>
    <dgm:pt modelId="{7020F93C-4078-4311-8B0E-2BDB98159732}" type="pres">
      <dgm:prSet presAssocID="{25A88860-3B62-4951-B046-9CA8096BF46F}" presName="parentText" presStyleLbl="node1" presStyleIdx="2" presStyleCnt="3">
        <dgm:presLayoutVars>
          <dgm:chMax val="0"/>
          <dgm:bulletEnabled val="1"/>
        </dgm:presLayoutVars>
      </dgm:prSet>
      <dgm:spPr/>
      <dgm:t>
        <a:bodyPr/>
        <a:lstStyle/>
        <a:p>
          <a:endParaRPr lang="zh-CN" altLang="en-US"/>
        </a:p>
      </dgm:t>
    </dgm:pt>
  </dgm:ptLst>
  <dgm:cxnLst>
    <dgm:cxn modelId="{7333E845-C0C7-450D-934A-187F05B8AF18}" type="presOf" srcId="{1AB85F64-A745-4D62-8D92-D13AAF3EC88F}" destId="{E0F32081-F936-482A-BF87-88128BFAEC73}" srcOrd="0" destOrd="0" presId="urn:microsoft.com/office/officeart/2005/8/layout/vList2"/>
    <dgm:cxn modelId="{18991608-2DBC-4D50-9310-8714E71B5F53}" srcId="{C9208DEF-9040-43BA-8F06-A7D4EFECA353}" destId="{1AB85F64-A745-4D62-8D92-D13AAF3EC88F}" srcOrd="1" destOrd="0" parTransId="{0A70A24B-583E-4963-93CF-AEECC5D9A7B2}" sibTransId="{E1631871-D677-4119-8CD2-4DF2486AACB5}"/>
    <dgm:cxn modelId="{B3E79FD3-F7EE-4739-AAE9-C96F92561C30}" type="presOf" srcId="{C9208DEF-9040-43BA-8F06-A7D4EFECA353}" destId="{FEACEE5B-4860-422F-AAFD-1B3433ECA21C}" srcOrd="0" destOrd="0" presId="urn:microsoft.com/office/officeart/2005/8/layout/vList2"/>
    <dgm:cxn modelId="{21A8F642-10F8-46E5-8359-992C45346D0D}" srcId="{C9208DEF-9040-43BA-8F06-A7D4EFECA353}" destId="{25A88860-3B62-4951-B046-9CA8096BF46F}" srcOrd="2" destOrd="0" parTransId="{226D3890-71DC-4578-997D-15C2E19B908C}" sibTransId="{5BDB7ED9-A82E-4DBB-B13B-26FBC40E4877}"/>
    <dgm:cxn modelId="{0D06ABE0-2A1E-451B-8F79-BD8B66ED7FFF}" type="presOf" srcId="{BD3D15BD-8ACD-4346-BEB4-02BD118870C8}" destId="{2C2CFD1F-E30E-488F-9DD2-75DC4E8C3D6A}" srcOrd="0" destOrd="0" presId="urn:microsoft.com/office/officeart/2005/8/layout/vList2"/>
    <dgm:cxn modelId="{FBE73C9C-8036-45B6-901A-754F3E612DFA}" type="presOf" srcId="{25A88860-3B62-4951-B046-9CA8096BF46F}" destId="{7020F93C-4078-4311-8B0E-2BDB98159732}" srcOrd="0" destOrd="0" presId="urn:microsoft.com/office/officeart/2005/8/layout/vList2"/>
    <dgm:cxn modelId="{433DF212-D5AB-4143-A123-5621C473B173}" srcId="{C9208DEF-9040-43BA-8F06-A7D4EFECA353}" destId="{BD3D15BD-8ACD-4346-BEB4-02BD118870C8}" srcOrd="0" destOrd="0" parTransId="{C582A33D-871B-404B-8D37-2249290E30D3}" sibTransId="{A4377352-8A17-40A6-85F2-21C86F77531E}"/>
    <dgm:cxn modelId="{F8935032-4283-49A2-B869-EC7053C53978}" type="presParOf" srcId="{FEACEE5B-4860-422F-AAFD-1B3433ECA21C}" destId="{2C2CFD1F-E30E-488F-9DD2-75DC4E8C3D6A}" srcOrd="0" destOrd="0" presId="urn:microsoft.com/office/officeart/2005/8/layout/vList2"/>
    <dgm:cxn modelId="{8FE0534A-D2A4-4D5D-ABAD-B6937F9A44DE}" type="presParOf" srcId="{FEACEE5B-4860-422F-AAFD-1B3433ECA21C}" destId="{A8FABDB4-788C-4AA2-B1FC-6EA4DCD9CEF4}" srcOrd="1" destOrd="0" presId="urn:microsoft.com/office/officeart/2005/8/layout/vList2"/>
    <dgm:cxn modelId="{7EFBD824-936B-4BE4-A3E5-3A7DAF10565D}" type="presParOf" srcId="{FEACEE5B-4860-422F-AAFD-1B3433ECA21C}" destId="{E0F32081-F936-482A-BF87-88128BFAEC73}" srcOrd="2" destOrd="0" presId="urn:microsoft.com/office/officeart/2005/8/layout/vList2"/>
    <dgm:cxn modelId="{B85D03EA-3146-41E6-8013-109159EB856A}" type="presParOf" srcId="{FEACEE5B-4860-422F-AAFD-1B3433ECA21C}" destId="{CB9F05DA-6FAF-476E-905F-56B22CB579B5}" srcOrd="3" destOrd="0" presId="urn:microsoft.com/office/officeart/2005/8/layout/vList2"/>
    <dgm:cxn modelId="{1A84CF46-BFD6-45D1-A549-CC57B81FB830}" type="presParOf" srcId="{FEACEE5B-4860-422F-AAFD-1B3433ECA21C}" destId="{7020F93C-4078-4311-8B0E-2BDB98159732}"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9ABEFC1D-9E8D-4661-9D5A-44F58F3604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F1EB2752-019E-48DA-9862-22B2C6FF2A5A}">
      <dgm:prSet>
        <dgm:style>
          <a:lnRef idx="0">
            <a:schemeClr val="accent4"/>
          </a:lnRef>
          <a:fillRef idx="3">
            <a:schemeClr val="accent4"/>
          </a:fillRef>
          <a:effectRef idx="3">
            <a:schemeClr val="accent4"/>
          </a:effectRef>
          <a:fontRef idx="minor">
            <a:schemeClr val="lt1"/>
          </a:fontRef>
        </dgm:style>
      </dgm:prSet>
      <dgm:spPr/>
      <dgm:t>
        <a:bodyPr/>
        <a:lstStyle/>
        <a:p>
          <a:pPr rtl="0"/>
          <a:r>
            <a:rPr lang="zh-CN" dirty="0" smtClean="0"/>
            <a:t>刘宓庆（</a:t>
          </a:r>
          <a:r>
            <a:rPr lang="en-US" dirty="0" smtClean="0"/>
            <a:t>2012</a:t>
          </a:r>
          <a:r>
            <a:rPr lang="zh-CN" dirty="0" smtClean="0"/>
            <a:t>）指出，带着功利心去搞学问，其后果无异于“一无所得的徒劳”（“ｏｕｔ　ａｎｄ　ｏｕｔ　ｔｈａｎｋｌｅｓｓ　ｅｆｆｏｒｔ”，见Ｆｒａｎｚ　Ｋａｆｋａ　１９１５　Ｔｈｅ　Ｍｅｔａｍｏｒｐｈｏｓｉｓ）。他可能获得昙花一现的一点荣誉，取得梦寐以求的一点钱财，但荣誉和财富的陶醉感最终将断送他的“身后名”、他的理论研究的真值和道德分量。</a:t>
          </a:r>
          <a:endParaRPr lang="zh-CN" dirty="0"/>
        </a:p>
      </dgm:t>
    </dgm:pt>
    <dgm:pt modelId="{2B420EBA-3EF6-4F55-8F17-F57BD16953E3}" type="parTrans" cxnId="{C8AD0CC2-77A7-474D-B6EA-B2FB24635AA4}">
      <dgm:prSet/>
      <dgm:spPr/>
      <dgm:t>
        <a:bodyPr/>
        <a:lstStyle/>
        <a:p>
          <a:endParaRPr lang="zh-CN" altLang="en-US"/>
        </a:p>
      </dgm:t>
    </dgm:pt>
    <dgm:pt modelId="{3224C306-81BA-4BEB-B879-2D825CFD2F22}" type="sibTrans" cxnId="{C8AD0CC2-77A7-474D-B6EA-B2FB24635AA4}">
      <dgm:prSet/>
      <dgm:spPr/>
      <dgm:t>
        <a:bodyPr/>
        <a:lstStyle/>
        <a:p>
          <a:endParaRPr lang="zh-CN" altLang="en-US"/>
        </a:p>
      </dgm:t>
    </dgm:pt>
    <dgm:pt modelId="{E8B79ECD-CF0A-4F54-8FFD-E9A519883DC7}" type="pres">
      <dgm:prSet presAssocID="{9ABEFC1D-9E8D-4661-9D5A-44F58F360401}" presName="linear" presStyleCnt="0">
        <dgm:presLayoutVars>
          <dgm:animLvl val="lvl"/>
          <dgm:resizeHandles val="exact"/>
        </dgm:presLayoutVars>
      </dgm:prSet>
      <dgm:spPr/>
      <dgm:t>
        <a:bodyPr/>
        <a:lstStyle/>
        <a:p>
          <a:endParaRPr lang="zh-CN" altLang="en-US"/>
        </a:p>
      </dgm:t>
    </dgm:pt>
    <dgm:pt modelId="{47E63B73-9D31-442B-88B8-76000F579E6C}" type="pres">
      <dgm:prSet presAssocID="{F1EB2752-019E-48DA-9862-22B2C6FF2A5A}" presName="parentText" presStyleLbl="node1" presStyleIdx="0" presStyleCnt="1">
        <dgm:presLayoutVars>
          <dgm:chMax val="0"/>
          <dgm:bulletEnabled val="1"/>
        </dgm:presLayoutVars>
      </dgm:prSet>
      <dgm:spPr/>
      <dgm:t>
        <a:bodyPr/>
        <a:lstStyle/>
        <a:p>
          <a:endParaRPr lang="zh-CN" altLang="en-US"/>
        </a:p>
      </dgm:t>
    </dgm:pt>
  </dgm:ptLst>
  <dgm:cxnLst>
    <dgm:cxn modelId="{C8AD0CC2-77A7-474D-B6EA-B2FB24635AA4}" srcId="{9ABEFC1D-9E8D-4661-9D5A-44F58F360401}" destId="{F1EB2752-019E-48DA-9862-22B2C6FF2A5A}" srcOrd="0" destOrd="0" parTransId="{2B420EBA-3EF6-4F55-8F17-F57BD16953E3}" sibTransId="{3224C306-81BA-4BEB-B879-2D825CFD2F22}"/>
    <dgm:cxn modelId="{6AFEAC35-1A7F-4C91-863F-A19B41301B4C}" type="presOf" srcId="{9ABEFC1D-9E8D-4661-9D5A-44F58F360401}" destId="{E8B79ECD-CF0A-4F54-8FFD-E9A519883DC7}" srcOrd="0" destOrd="0" presId="urn:microsoft.com/office/officeart/2005/8/layout/vList2"/>
    <dgm:cxn modelId="{19F03699-4BCD-44CE-BF75-86E26EADB39A}" type="presOf" srcId="{F1EB2752-019E-48DA-9862-22B2C6FF2A5A}" destId="{47E63B73-9D31-442B-88B8-76000F579E6C}" srcOrd="0" destOrd="0" presId="urn:microsoft.com/office/officeart/2005/8/layout/vList2"/>
    <dgm:cxn modelId="{56923CC0-14B1-4B3A-8FC1-CE16D74525EF}" type="presParOf" srcId="{E8B79ECD-CF0A-4F54-8FFD-E9A519883DC7}" destId="{47E63B73-9D31-442B-88B8-76000F579E6C}"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F419A8C1-BBCD-496A-99C1-D0939ABC0C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29F4B35A-ABCB-4779-BBC8-3FD79C47692D}">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rtl="0"/>
          <a:r>
            <a:rPr lang="en-US" dirty="0" smtClean="0"/>
            <a:t>《</a:t>
          </a:r>
          <a:r>
            <a:rPr lang="zh-CN" dirty="0" smtClean="0"/>
            <a:t>礼记</a:t>
          </a:r>
          <a:r>
            <a:rPr lang="en-US" dirty="0" smtClean="0"/>
            <a:t>-</a:t>
          </a:r>
          <a:r>
            <a:rPr lang="zh-CN" dirty="0" smtClean="0"/>
            <a:t>学记</a:t>
          </a:r>
          <a:r>
            <a:rPr lang="en-US" dirty="0" smtClean="0"/>
            <a:t>》</a:t>
          </a:r>
          <a:r>
            <a:rPr lang="zh-CN" dirty="0" smtClean="0"/>
            <a:t>：是故学然后知不足。教然后知困</a:t>
          </a:r>
          <a:r>
            <a:rPr lang="en-US" dirty="0" smtClean="0"/>
            <a:t>, </a:t>
          </a:r>
          <a:r>
            <a:rPr lang="zh-CN" dirty="0" smtClean="0"/>
            <a:t>然后能自强也。</a:t>
          </a:r>
          <a:endParaRPr lang="en-US" dirty="0"/>
        </a:p>
      </dgm:t>
    </dgm:pt>
    <dgm:pt modelId="{1418588F-7226-4286-96B2-0B3BCC7DAB15}" type="parTrans" cxnId="{708E34FB-C5A6-4197-ACB1-324A743AD735}">
      <dgm:prSet/>
      <dgm:spPr/>
      <dgm:t>
        <a:bodyPr/>
        <a:lstStyle/>
        <a:p>
          <a:endParaRPr lang="zh-CN" altLang="en-US"/>
        </a:p>
      </dgm:t>
    </dgm:pt>
    <dgm:pt modelId="{C0303010-9259-411E-B471-91A69EC04F82}" type="sibTrans" cxnId="{708E34FB-C5A6-4197-ACB1-324A743AD735}">
      <dgm:prSet/>
      <dgm:spPr/>
      <dgm:t>
        <a:bodyPr/>
        <a:lstStyle/>
        <a:p>
          <a:endParaRPr lang="zh-CN" altLang="en-US"/>
        </a:p>
      </dgm:t>
    </dgm:pt>
    <dgm:pt modelId="{817A820B-D73E-41C7-AA1B-1E507E80A8D9}">
      <dgm:prSet>
        <dgm:style>
          <a:lnRef idx="1">
            <a:schemeClr val="accent6"/>
          </a:lnRef>
          <a:fillRef idx="2">
            <a:schemeClr val="accent6"/>
          </a:fillRef>
          <a:effectRef idx="1">
            <a:schemeClr val="accent6"/>
          </a:effectRef>
          <a:fontRef idx="minor">
            <a:schemeClr val="dk1"/>
          </a:fontRef>
        </dgm:style>
      </dgm:prSet>
      <dgm:spPr/>
      <dgm:t>
        <a:bodyPr/>
        <a:lstStyle/>
        <a:p>
          <a:pPr rtl="0"/>
          <a:r>
            <a:rPr lang="zh-CN" dirty="0" smtClean="0"/>
            <a:t>苏轼“昔之学者</a:t>
          </a:r>
          <a:r>
            <a:rPr lang="en-US" dirty="0" smtClean="0"/>
            <a:t>, </a:t>
          </a:r>
          <a:r>
            <a:rPr lang="zh-CN" dirty="0" smtClean="0"/>
            <a:t>见书之难</a:t>
          </a:r>
          <a:r>
            <a:rPr lang="en-US" dirty="0" smtClean="0"/>
            <a:t>, </a:t>
          </a:r>
          <a:r>
            <a:rPr lang="zh-CN" dirty="0" smtClean="0"/>
            <a:t>而今之学者</a:t>
          </a:r>
          <a:r>
            <a:rPr lang="en-US" dirty="0" smtClean="0"/>
            <a:t>, </a:t>
          </a:r>
          <a:r>
            <a:rPr lang="zh-CN" dirty="0" smtClean="0"/>
            <a:t>有书而不读”。</a:t>
          </a:r>
          <a:endParaRPr lang="en-US" dirty="0"/>
        </a:p>
      </dgm:t>
    </dgm:pt>
    <dgm:pt modelId="{9BB27EB4-3CDD-4F99-B6A9-460D1E862AC8}" type="parTrans" cxnId="{06015CCA-6651-4FA5-B206-0DECE6128EF5}">
      <dgm:prSet/>
      <dgm:spPr/>
      <dgm:t>
        <a:bodyPr/>
        <a:lstStyle/>
        <a:p>
          <a:endParaRPr lang="zh-CN" altLang="en-US"/>
        </a:p>
      </dgm:t>
    </dgm:pt>
    <dgm:pt modelId="{87263E16-E210-4C1E-93E2-7EA2247997D5}" type="sibTrans" cxnId="{06015CCA-6651-4FA5-B206-0DECE6128EF5}">
      <dgm:prSet/>
      <dgm:spPr/>
      <dgm:t>
        <a:bodyPr/>
        <a:lstStyle/>
        <a:p>
          <a:endParaRPr lang="zh-CN" altLang="en-US"/>
        </a:p>
      </dgm:t>
    </dgm:pt>
    <dgm:pt modelId="{32E2C186-637A-4519-81BA-CD0B1C1CC324}">
      <dgm:prSet>
        <dgm:style>
          <a:lnRef idx="1">
            <a:schemeClr val="accent4"/>
          </a:lnRef>
          <a:fillRef idx="2">
            <a:schemeClr val="accent4"/>
          </a:fillRef>
          <a:effectRef idx="1">
            <a:schemeClr val="accent4"/>
          </a:effectRef>
          <a:fontRef idx="minor">
            <a:schemeClr val="dk1"/>
          </a:fontRef>
        </dgm:style>
      </dgm:prSet>
      <dgm:spPr/>
      <dgm:t>
        <a:bodyPr/>
        <a:lstStyle/>
        <a:p>
          <a:pPr rtl="0"/>
          <a:r>
            <a:rPr lang="zh-CN" dirty="0" smtClean="0"/>
            <a:t>清朝刘开在</a:t>
          </a:r>
          <a:r>
            <a:rPr lang="en-US" dirty="0" smtClean="0"/>
            <a:t>《</a:t>
          </a:r>
          <a:r>
            <a:rPr lang="zh-CN" dirty="0" smtClean="0"/>
            <a:t>问说</a:t>
          </a:r>
          <a:r>
            <a:rPr lang="en-US" dirty="0" smtClean="0"/>
            <a:t>》</a:t>
          </a:r>
          <a:r>
            <a:rPr lang="zh-CN" dirty="0" smtClean="0"/>
            <a:t>中指出</a:t>
          </a:r>
          <a:r>
            <a:rPr lang="en-US" dirty="0" smtClean="0"/>
            <a:t>:  </a:t>
          </a:r>
          <a:r>
            <a:rPr lang="zh-CN" dirty="0" smtClean="0"/>
            <a:t>君子之学必好问问与学</a:t>
          </a:r>
          <a:r>
            <a:rPr lang="en-US" dirty="0" smtClean="0"/>
            <a:t>, </a:t>
          </a:r>
          <a:r>
            <a:rPr lang="zh-CN" dirty="0" smtClean="0"/>
            <a:t>相辅而行者也</a:t>
          </a:r>
          <a:r>
            <a:rPr lang="en-US" dirty="0" smtClean="0"/>
            <a:t>, </a:t>
          </a:r>
          <a:r>
            <a:rPr lang="zh-CN" dirty="0" smtClean="0"/>
            <a:t>非学无以致疑</a:t>
          </a:r>
          <a:r>
            <a:rPr lang="en-US" dirty="0" smtClean="0"/>
            <a:t>, </a:t>
          </a:r>
          <a:r>
            <a:rPr lang="zh-CN" dirty="0" smtClean="0"/>
            <a:t>非问无以广识。􀀁</a:t>
          </a:r>
          <a:endParaRPr lang="en-US" dirty="0"/>
        </a:p>
      </dgm:t>
    </dgm:pt>
    <dgm:pt modelId="{E50A567B-DE57-4F68-A40E-5C9D95894D6E}" type="parTrans" cxnId="{31089853-C040-4F02-88F0-7EF0936AEEDE}">
      <dgm:prSet/>
      <dgm:spPr/>
      <dgm:t>
        <a:bodyPr/>
        <a:lstStyle/>
        <a:p>
          <a:endParaRPr lang="zh-CN" altLang="en-US"/>
        </a:p>
      </dgm:t>
    </dgm:pt>
    <dgm:pt modelId="{101AA70C-4182-4815-AB31-BF628EA778BB}" type="sibTrans" cxnId="{31089853-C040-4F02-88F0-7EF0936AEEDE}">
      <dgm:prSet/>
      <dgm:spPr/>
      <dgm:t>
        <a:bodyPr/>
        <a:lstStyle/>
        <a:p>
          <a:endParaRPr lang="zh-CN" altLang="en-US"/>
        </a:p>
      </dgm:t>
    </dgm:pt>
    <dgm:pt modelId="{73708F51-AA5D-4B88-9A7C-8A93243B8B3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rtl="0"/>
          <a:r>
            <a:rPr lang="zh-CN" dirty="0" smtClean="0"/>
            <a:t>王国维在</a:t>
          </a:r>
          <a:r>
            <a:rPr lang="en-US" dirty="0" smtClean="0"/>
            <a:t>《</a:t>
          </a:r>
          <a:r>
            <a:rPr lang="zh-CN" dirty="0" smtClean="0"/>
            <a:t>人间词话</a:t>
          </a:r>
          <a:r>
            <a:rPr lang="en-US" dirty="0" smtClean="0"/>
            <a:t>》</a:t>
          </a:r>
          <a:r>
            <a:rPr lang="zh-CN" dirty="0" smtClean="0"/>
            <a:t>指出人生和治学的最高境界为“</a:t>
          </a:r>
          <a:r>
            <a:rPr lang="zh-CN" b="1" dirty="0" smtClean="0">
              <a:solidFill>
                <a:srgbClr val="FFFF00"/>
              </a:solidFill>
            </a:rPr>
            <a:t>众里寻他千百度</a:t>
          </a:r>
          <a:r>
            <a:rPr lang="en-US" b="1" dirty="0" smtClean="0">
              <a:solidFill>
                <a:srgbClr val="FFFF00"/>
              </a:solidFill>
            </a:rPr>
            <a:t>, </a:t>
          </a:r>
          <a:r>
            <a:rPr lang="zh-CN" b="1" dirty="0" smtClean="0">
              <a:solidFill>
                <a:srgbClr val="FFFF00"/>
              </a:solidFill>
            </a:rPr>
            <a:t>蓦然回首</a:t>
          </a:r>
          <a:r>
            <a:rPr lang="en-US" b="1" dirty="0" smtClean="0">
              <a:solidFill>
                <a:srgbClr val="FFFF00"/>
              </a:solidFill>
            </a:rPr>
            <a:t>, </a:t>
          </a:r>
          <a:r>
            <a:rPr lang="zh-CN" b="1" dirty="0" smtClean="0">
              <a:solidFill>
                <a:srgbClr val="FFFF00"/>
              </a:solidFill>
            </a:rPr>
            <a:t>那人却在</a:t>
          </a:r>
          <a:r>
            <a:rPr lang="en-US" b="1" dirty="0" smtClean="0">
              <a:solidFill>
                <a:srgbClr val="FFFF00"/>
              </a:solidFill>
            </a:rPr>
            <a:t>, </a:t>
          </a:r>
          <a:r>
            <a:rPr lang="zh-CN" b="1" dirty="0" smtClean="0">
              <a:solidFill>
                <a:srgbClr val="FFFF00"/>
              </a:solidFill>
            </a:rPr>
            <a:t>灯火阑珊处</a:t>
          </a:r>
          <a:r>
            <a:rPr lang="zh-CN" dirty="0" smtClean="0"/>
            <a:t>”。</a:t>
          </a:r>
          <a:endParaRPr lang="en-US" dirty="0"/>
        </a:p>
      </dgm:t>
    </dgm:pt>
    <dgm:pt modelId="{623D97CF-5B29-4DBB-BAE7-5975B91272FA}" type="parTrans" cxnId="{6602381A-A052-4E9E-92B7-FB61F8C362D5}">
      <dgm:prSet/>
      <dgm:spPr/>
      <dgm:t>
        <a:bodyPr/>
        <a:lstStyle/>
        <a:p>
          <a:endParaRPr lang="zh-CN" altLang="en-US"/>
        </a:p>
      </dgm:t>
    </dgm:pt>
    <dgm:pt modelId="{BE61796B-6873-4104-A0C1-AA31045E166A}" type="sibTrans" cxnId="{6602381A-A052-4E9E-92B7-FB61F8C362D5}">
      <dgm:prSet/>
      <dgm:spPr/>
      <dgm:t>
        <a:bodyPr/>
        <a:lstStyle/>
        <a:p>
          <a:endParaRPr lang="zh-CN" altLang="en-US"/>
        </a:p>
      </dgm:t>
    </dgm:pt>
    <dgm:pt modelId="{C4082A33-7470-4F48-8D66-358BC15528A0}" type="pres">
      <dgm:prSet presAssocID="{F419A8C1-BBCD-496A-99C1-D0939ABC0CC7}" presName="linear" presStyleCnt="0">
        <dgm:presLayoutVars>
          <dgm:animLvl val="lvl"/>
          <dgm:resizeHandles val="exact"/>
        </dgm:presLayoutVars>
      </dgm:prSet>
      <dgm:spPr/>
      <dgm:t>
        <a:bodyPr/>
        <a:lstStyle/>
        <a:p>
          <a:endParaRPr lang="zh-CN" altLang="en-US"/>
        </a:p>
      </dgm:t>
    </dgm:pt>
    <dgm:pt modelId="{11B6C3B2-FF45-4448-AD34-D9FEB546D075}" type="pres">
      <dgm:prSet presAssocID="{29F4B35A-ABCB-4779-BBC8-3FD79C47692D}" presName="parentText" presStyleLbl="node1" presStyleIdx="0" presStyleCnt="4">
        <dgm:presLayoutVars>
          <dgm:chMax val="0"/>
          <dgm:bulletEnabled val="1"/>
        </dgm:presLayoutVars>
      </dgm:prSet>
      <dgm:spPr/>
      <dgm:t>
        <a:bodyPr/>
        <a:lstStyle/>
        <a:p>
          <a:endParaRPr lang="zh-CN" altLang="en-US"/>
        </a:p>
      </dgm:t>
    </dgm:pt>
    <dgm:pt modelId="{31672D93-EBA9-4E98-8E46-A4B046354398}" type="pres">
      <dgm:prSet presAssocID="{C0303010-9259-411E-B471-91A69EC04F82}" presName="spacer" presStyleCnt="0"/>
      <dgm:spPr/>
    </dgm:pt>
    <dgm:pt modelId="{D4912B7A-E9BF-4E18-86A8-35F3F08228D7}" type="pres">
      <dgm:prSet presAssocID="{817A820B-D73E-41C7-AA1B-1E507E80A8D9}" presName="parentText" presStyleLbl="node1" presStyleIdx="1" presStyleCnt="4">
        <dgm:presLayoutVars>
          <dgm:chMax val="0"/>
          <dgm:bulletEnabled val="1"/>
        </dgm:presLayoutVars>
      </dgm:prSet>
      <dgm:spPr/>
      <dgm:t>
        <a:bodyPr/>
        <a:lstStyle/>
        <a:p>
          <a:endParaRPr lang="zh-CN" altLang="en-US"/>
        </a:p>
      </dgm:t>
    </dgm:pt>
    <dgm:pt modelId="{6F5593E0-C440-4A82-8969-3A69C33E453E}" type="pres">
      <dgm:prSet presAssocID="{87263E16-E210-4C1E-93E2-7EA2247997D5}" presName="spacer" presStyleCnt="0"/>
      <dgm:spPr/>
    </dgm:pt>
    <dgm:pt modelId="{D8CC8D40-48DC-4564-97B4-3A061C12DBB2}" type="pres">
      <dgm:prSet presAssocID="{32E2C186-637A-4519-81BA-CD0B1C1CC324}" presName="parentText" presStyleLbl="node1" presStyleIdx="2" presStyleCnt="4">
        <dgm:presLayoutVars>
          <dgm:chMax val="0"/>
          <dgm:bulletEnabled val="1"/>
        </dgm:presLayoutVars>
      </dgm:prSet>
      <dgm:spPr/>
      <dgm:t>
        <a:bodyPr/>
        <a:lstStyle/>
        <a:p>
          <a:endParaRPr lang="zh-CN" altLang="en-US"/>
        </a:p>
      </dgm:t>
    </dgm:pt>
    <dgm:pt modelId="{77474D1E-7D5B-4D2B-A308-0BD416159D93}" type="pres">
      <dgm:prSet presAssocID="{101AA70C-4182-4815-AB31-BF628EA778BB}" presName="spacer" presStyleCnt="0"/>
      <dgm:spPr/>
    </dgm:pt>
    <dgm:pt modelId="{1E73BA2D-E915-453B-9119-CD3381D0F31F}" type="pres">
      <dgm:prSet presAssocID="{73708F51-AA5D-4B88-9A7C-8A93243B8B32}" presName="parentText" presStyleLbl="node1" presStyleIdx="3" presStyleCnt="4">
        <dgm:presLayoutVars>
          <dgm:chMax val="0"/>
          <dgm:bulletEnabled val="1"/>
        </dgm:presLayoutVars>
      </dgm:prSet>
      <dgm:spPr/>
      <dgm:t>
        <a:bodyPr/>
        <a:lstStyle/>
        <a:p>
          <a:endParaRPr lang="zh-CN" altLang="en-US"/>
        </a:p>
      </dgm:t>
    </dgm:pt>
  </dgm:ptLst>
  <dgm:cxnLst>
    <dgm:cxn modelId="{36D825EC-7E0E-433D-8646-064919E45B99}" type="presOf" srcId="{F419A8C1-BBCD-496A-99C1-D0939ABC0CC7}" destId="{C4082A33-7470-4F48-8D66-358BC15528A0}" srcOrd="0" destOrd="0" presId="urn:microsoft.com/office/officeart/2005/8/layout/vList2"/>
    <dgm:cxn modelId="{31089853-C040-4F02-88F0-7EF0936AEEDE}" srcId="{F419A8C1-BBCD-496A-99C1-D0939ABC0CC7}" destId="{32E2C186-637A-4519-81BA-CD0B1C1CC324}" srcOrd="2" destOrd="0" parTransId="{E50A567B-DE57-4F68-A40E-5C9D95894D6E}" sibTransId="{101AA70C-4182-4815-AB31-BF628EA778BB}"/>
    <dgm:cxn modelId="{06015CCA-6651-4FA5-B206-0DECE6128EF5}" srcId="{F419A8C1-BBCD-496A-99C1-D0939ABC0CC7}" destId="{817A820B-D73E-41C7-AA1B-1E507E80A8D9}" srcOrd="1" destOrd="0" parTransId="{9BB27EB4-3CDD-4F99-B6A9-460D1E862AC8}" sibTransId="{87263E16-E210-4C1E-93E2-7EA2247997D5}"/>
    <dgm:cxn modelId="{5EAA8FB7-D469-460B-8501-C59E841E0332}" type="presOf" srcId="{73708F51-AA5D-4B88-9A7C-8A93243B8B32}" destId="{1E73BA2D-E915-453B-9119-CD3381D0F31F}" srcOrd="0" destOrd="0" presId="urn:microsoft.com/office/officeart/2005/8/layout/vList2"/>
    <dgm:cxn modelId="{9E9BF188-C77C-410F-B344-A77068469723}" type="presOf" srcId="{29F4B35A-ABCB-4779-BBC8-3FD79C47692D}" destId="{11B6C3B2-FF45-4448-AD34-D9FEB546D075}" srcOrd="0" destOrd="0" presId="urn:microsoft.com/office/officeart/2005/8/layout/vList2"/>
    <dgm:cxn modelId="{EC047891-30A5-47CF-9BBA-414353A90B5C}" type="presOf" srcId="{32E2C186-637A-4519-81BA-CD0B1C1CC324}" destId="{D8CC8D40-48DC-4564-97B4-3A061C12DBB2}" srcOrd="0" destOrd="0" presId="urn:microsoft.com/office/officeart/2005/8/layout/vList2"/>
    <dgm:cxn modelId="{B0E3B483-1AD0-48E2-BB62-1C8E086FA492}" type="presOf" srcId="{817A820B-D73E-41C7-AA1B-1E507E80A8D9}" destId="{D4912B7A-E9BF-4E18-86A8-35F3F08228D7}" srcOrd="0" destOrd="0" presId="urn:microsoft.com/office/officeart/2005/8/layout/vList2"/>
    <dgm:cxn modelId="{708E34FB-C5A6-4197-ACB1-324A743AD735}" srcId="{F419A8C1-BBCD-496A-99C1-D0939ABC0CC7}" destId="{29F4B35A-ABCB-4779-BBC8-3FD79C47692D}" srcOrd="0" destOrd="0" parTransId="{1418588F-7226-4286-96B2-0B3BCC7DAB15}" sibTransId="{C0303010-9259-411E-B471-91A69EC04F82}"/>
    <dgm:cxn modelId="{6602381A-A052-4E9E-92B7-FB61F8C362D5}" srcId="{F419A8C1-BBCD-496A-99C1-D0939ABC0CC7}" destId="{73708F51-AA5D-4B88-9A7C-8A93243B8B32}" srcOrd="3" destOrd="0" parTransId="{623D97CF-5B29-4DBB-BAE7-5975B91272FA}" sibTransId="{BE61796B-6873-4104-A0C1-AA31045E166A}"/>
    <dgm:cxn modelId="{39243613-46A4-4B71-BE9C-5987379A009A}" type="presParOf" srcId="{C4082A33-7470-4F48-8D66-358BC15528A0}" destId="{11B6C3B2-FF45-4448-AD34-D9FEB546D075}" srcOrd="0" destOrd="0" presId="urn:microsoft.com/office/officeart/2005/8/layout/vList2"/>
    <dgm:cxn modelId="{D2A38C7B-F59C-4C64-B448-2C99E6649CB1}" type="presParOf" srcId="{C4082A33-7470-4F48-8D66-358BC15528A0}" destId="{31672D93-EBA9-4E98-8E46-A4B046354398}" srcOrd="1" destOrd="0" presId="urn:microsoft.com/office/officeart/2005/8/layout/vList2"/>
    <dgm:cxn modelId="{25865835-CC6E-4306-ADA3-BF29DF276C7E}" type="presParOf" srcId="{C4082A33-7470-4F48-8D66-358BC15528A0}" destId="{D4912B7A-E9BF-4E18-86A8-35F3F08228D7}" srcOrd="2" destOrd="0" presId="urn:microsoft.com/office/officeart/2005/8/layout/vList2"/>
    <dgm:cxn modelId="{0EC9ACD3-C374-4FD1-BC93-F6E32EFA1946}" type="presParOf" srcId="{C4082A33-7470-4F48-8D66-358BC15528A0}" destId="{6F5593E0-C440-4A82-8969-3A69C33E453E}" srcOrd="3" destOrd="0" presId="urn:microsoft.com/office/officeart/2005/8/layout/vList2"/>
    <dgm:cxn modelId="{5CE7C555-1CD5-462A-ACC6-266726D74B9E}" type="presParOf" srcId="{C4082A33-7470-4F48-8D66-358BC15528A0}" destId="{D8CC8D40-48DC-4564-97B4-3A061C12DBB2}" srcOrd="4" destOrd="0" presId="urn:microsoft.com/office/officeart/2005/8/layout/vList2"/>
    <dgm:cxn modelId="{437BA829-9451-4201-A2EA-AD3F1FA450BC}" type="presParOf" srcId="{C4082A33-7470-4F48-8D66-358BC15528A0}" destId="{77474D1E-7D5B-4D2B-A308-0BD416159D93}" srcOrd="5" destOrd="0" presId="urn:microsoft.com/office/officeart/2005/8/layout/vList2"/>
    <dgm:cxn modelId="{509F221D-9DB5-469A-B8D4-F446950AA9AB}" type="presParOf" srcId="{C4082A33-7470-4F48-8D66-358BC15528A0}" destId="{1E73BA2D-E915-453B-9119-CD3381D0F31F}"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C91FA1-CE0A-4645-AFB0-56FA9DD716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AE608BEF-7ABB-4CB4-BAE5-971DB1D27B82}">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dirty="0" smtClean="0"/>
            <a:t>中国外语教育理论与实践、各国外语教学比较</a:t>
          </a:r>
          <a:endParaRPr lang="en-US" dirty="0" smtClean="0"/>
        </a:p>
        <a:p>
          <a:pPr defTabSz="444500" rtl="0">
            <a:lnSpc>
              <a:spcPct val="90000"/>
            </a:lnSpc>
            <a:spcBef>
              <a:spcPct val="0"/>
            </a:spcBef>
            <a:spcAft>
              <a:spcPct val="35000"/>
            </a:spcAft>
          </a:pPr>
          <a:endParaRPr lang="en-US" dirty="0"/>
        </a:p>
      </dgm:t>
    </dgm:pt>
    <dgm:pt modelId="{5AA70AE5-D63E-45C1-A513-CEF84A31121B}" type="parTrans" cxnId="{533AB63B-7498-4A76-B4F0-B59FE3791D05}">
      <dgm:prSet/>
      <dgm:spPr/>
      <dgm:t>
        <a:bodyPr/>
        <a:lstStyle/>
        <a:p>
          <a:endParaRPr lang="zh-CN" altLang="en-US"/>
        </a:p>
      </dgm:t>
    </dgm:pt>
    <dgm:pt modelId="{BD23D6B7-DC51-463B-98FA-D44F3A5DDC56}" type="sibTrans" cxnId="{533AB63B-7498-4A76-B4F0-B59FE3791D05}">
      <dgm:prSet/>
      <dgm:spPr/>
      <dgm:t>
        <a:bodyPr/>
        <a:lstStyle/>
        <a:p>
          <a:endParaRPr lang="zh-CN" altLang="en-US"/>
        </a:p>
      </dgm:t>
    </dgm:pt>
    <dgm:pt modelId="{97248FC7-C544-4A8B-A11D-842449EC88C3}">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dirty="0" smtClean="0"/>
            <a:t>国际化</a:t>
          </a:r>
          <a:r>
            <a:rPr lang="zh-CN" altLang="en-US" dirty="0" smtClean="0"/>
            <a:t>外语</a:t>
          </a:r>
          <a:r>
            <a:rPr lang="zh-CN" dirty="0" smtClean="0"/>
            <a:t>人才培养、特殊用途英语教学等</a:t>
          </a:r>
          <a:r>
            <a:rPr lang="zh-CN" altLang="en-US" dirty="0" smtClean="0"/>
            <a:t>（</a:t>
          </a:r>
          <a:r>
            <a:rPr lang="en-US" altLang="zh-CN" dirty="0" smtClean="0"/>
            <a:t>ESP, EGSP,  EOP</a:t>
          </a:r>
          <a:r>
            <a:rPr lang="zh-CN" altLang="en-US" dirty="0" smtClean="0"/>
            <a:t>）</a:t>
          </a:r>
          <a:endParaRPr lang="zh-CN" dirty="0" smtClean="0"/>
        </a:p>
        <a:p>
          <a:pPr defTabSz="666750" rtl="0">
            <a:lnSpc>
              <a:spcPct val="90000"/>
            </a:lnSpc>
            <a:spcBef>
              <a:spcPct val="0"/>
            </a:spcBef>
            <a:spcAft>
              <a:spcPct val="35000"/>
            </a:spcAft>
          </a:pPr>
          <a:endParaRPr lang="en-US" dirty="0"/>
        </a:p>
      </dgm:t>
    </dgm:pt>
    <dgm:pt modelId="{54C12BF4-61F4-427F-8788-E108394616A1}" type="parTrans" cxnId="{776B83A9-46AC-4233-9C36-25026BAD07C3}">
      <dgm:prSet/>
      <dgm:spPr/>
      <dgm:t>
        <a:bodyPr/>
        <a:lstStyle/>
        <a:p>
          <a:endParaRPr lang="zh-CN" altLang="en-US"/>
        </a:p>
      </dgm:t>
    </dgm:pt>
    <dgm:pt modelId="{29B271C5-552E-4B26-91DB-860CA8F6DCF9}" type="sibTrans" cxnId="{776B83A9-46AC-4233-9C36-25026BAD07C3}">
      <dgm:prSet/>
      <dgm:spPr/>
      <dgm:t>
        <a:bodyPr/>
        <a:lstStyle/>
        <a:p>
          <a:endParaRPr lang="zh-CN" altLang="en-US"/>
        </a:p>
      </dgm:t>
    </dgm:pt>
    <dgm:pt modelId="{1304D3D3-F17A-4ABF-B3CE-9AB107F851DB}">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dirty="0" smtClean="0"/>
            <a:t>外语教学本质与规律、外语教学</a:t>
          </a:r>
          <a:r>
            <a:rPr lang="zh-CN" altLang="en-US" dirty="0" smtClean="0"/>
            <a:t>标准</a:t>
          </a:r>
          <a:r>
            <a:rPr lang="zh-CN" dirty="0" smtClean="0"/>
            <a:t>研编</a:t>
          </a:r>
          <a:endParaRPr lang="en-US" dirty="0" smtClean="0"/>
        </a:p>
        <a:p>
          <a:pPr defTabSz="444500" rtl="0">
            <a:lnSpc>
              <a:spcPct val="90000"/>
            </a:lnSpc>
            <a:spcBef>
              <a:spcPct val="0"/>
            </a:spcBef>
            <a:spcAft>
              <a:spcPct val="35000"/>
            </a:spcAft>
          </a:pPr>
          <a:endParaRPr lang="en-US" dirty="0"/>
        </a:p>
      </dgm:t>
    </dgm:pt>
    <dgm:pt modelId="{B01BD191-19B0-4394-A922-1EF21713EA1E}" type="parTrans" cxnId="{E5744582-6C99-49F0-A71A-8AA8635C4CCE}">
      <dgm:prSet/>
      <dgm:spPr/>
      <dgm:t>
        <a:bodyPr/>
        <a:lstStyle/>
        <a:p>
          <a:endParaRPr lang="zh-CN" altLang="en-US"/>
        </a:p>
      </dgm:t>
    </dgm:pt>
    <dgm:pt modelId="{F7D36277-A470-4E8B-B089-B93D591A38AA}" type="sibTrans" cxnId="{E5744582-6C99-49F0-A71A-8AA8635C4CCE}">
      <dgm:prSet/>
      <dgm:spPr/>
      <dgm:t>
        <a:bodyPr/>
        <a:lstStyle/>
        <a:p>
          <a:endParaRPr lang="zh-CN" altLang="en-US"/>
        </a:p>
      </dgm:t>
    </dgm:pt>
    <dgm:pt modelId="{8C5E2CA9-2908-4776-BFED-52AFA3A56A0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dirty="0" smtClean="0"/>
            <a:t>课程设置体系、人文通识课程体系</a:t>
          </a:r>
          <a:r>
            <a:rPr lang="zh-CN" altLang="en-US" dirty="0" smtClean="0"/>
            <a:t>、</a:t>
          </a:r>
          <a:r>
            <a:rPr lang="zh-CN" dirty="0" smtClean="0"/>
            <a:t>外语教学法改革</a:t>
          </a:r>
          <a:endParaRPr lang="en-US" dirty="0" smtClean="0"/>
        </a:p>
        <a:p>
          <a:pPr defTabSz="488950" rtl="0">
            <a:lnSpc>
              <a:spcPct val="90000"/>
            </a:lnSpc>
            <a:spcBef>
              <a:spcPct val="0"/>
            </a:spcBef>
            <a:spcAft>
              <a:spcPct val="35000"/>
            </a:spcAft>
          </a:pPr>
          <a:endParaRPr lang="en-US" dirty="0"/>
        </a:p>
      </dgm:t>
    </dgm:pt>
    <dgm:pt modelId="{92C9A559-BD30-4DB5-B5BA-039CAE58CF38}" type="parTrans" cxnId="{0AE06A10-69BA-439B-A491-23510768B76B}">
      <dgm:prSet/>
      <dgm:spPr/>
      <dgm:t>
        <a:bodyPr/>
        <a:lstStyle/>
        <a:p>
          <a:endParaRPr lang="zh-CN" altLang="en-US"/>
        </a:p>
      </dgm:t>
    </dgm:pt>
    <dgm:pt modelId="{97D8381D-5B6F-48CA-BEB7-208574E876EE}" type="sibTrans" cxnId="{0AE06A10-69BA-439B-A491-23510768B76B}">
      <dgm:prSet/>
      <dgm:spPr/>
      <dgm:t>
        <a:bodyPr/>
        <a:lstStyle/>
        <a:p>
          <a:endParaRPr lang="zh-CN" altLang="en-US"/>
        </a:p>
      </dgm:t>
    </dgm:pt>
    <dgm:pt modelId="{51185DDD-8376-4497-89C0-247E8C5C9FEB}">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CN" dirty="0" smtClean="0"/>
            <a:t>外语测试与测试标准</a:t>
          </a:r>
          <a:r>
            <a:rPr lang="zh-CN" altLang="en-US" dirty="0" smtClean="0"/>
            <a:t>、</a:t>
          </a:r>
          <a:r>
            <a:rPr lang="zh-CN" dirty="0" smtClean="0"/>
            <a:t>人才培养质量的评价体系、</a:t>
          </a:r>
          <a:endParaRPr lang="en-US" dirty="0" smtClean="0"/>
        </a:p>
        <a:p>
          <a:pPr defTabSz="622300" rtl="0">
            <a:lnSpc>
              <a:spcPct val="90000"/>
            </a:lnSpc>
            <a:spcBef>
              <a:spcPct val="0"/>
            </a:spcBef>
            <a:spcAft>
              <a:spcPct val="35000"/>
            </a:spcAft>
          </a:pPr>
          <a:endParaRPr lang="en-US" dirty="0"/>
        </a:p>
      </dgm:t>
    </dgm:pt>
    <dgm:pt modelId="{41E0B6F1-7787-48FA-AF7C-63E4AE5EACC6}" type="parTrans" cxnId="{75255825-D0BE-4AFD-9B7A-6E3A0DA5C569}">
      <dgm:prSet/>
      <dgm:spPr/>
      <dgm:t>
        <a:bodyPr/>
        <a:lstStyle/>
        <a:p>
          <a:endParaRPr lang="zh-CN" altLang="en-US"/>
        </a:p>
      </dgm:t>
    </dgm:pt>
    <dgm:pt modelId="{030815DD-16CA-46F3-AA9D-9A097C8B4C17}" type="sibTrans" cxnId="{75255825-D0BE-4AFD-9B7A-6E3A0DA5C569}">
      <dgm:prSet/>
      <dgm:spPr/>
      <dgm:t>
        <a:bodyPr/>
        <a:lstStyle/>
        <a:p>
          <a:endParaRPr lang="zh-CN" altLang="en-US"/>
        </a:p>
      </dgm:t>
    </dgm:pt>
    <dgm:pt modelId="{E03554CD-05B8-4CF9-97CF-4633D5091D31}">
      <dgm:prSet/>
      <dgm:spPr/>
      <dgm:t>
        <a:bodyPr/>
        <a:lstStyle/>
        <a:p>
          <a:pPr rtl="0"/>
          <a:r>
            <a:rPr lang="zh-CN" dirty="0" smtClean="0"/>
            <a:t>现代化设备和教育技术手段在外语教学中的影响与应用</a:t>
          </a:r>
          <a:endParaRPr lang="en-US" dirty="0"/>
        </a:p>
      </dgm:t>
    </dgm:pt>
    <dgm:pt modelId="{C4B302D8-D185-4BFB-9B1C-2A244B4D9F3D}" type="parTrans" cxnId="{B9634DE9-32EA-4215-8468-27BF522198FE}">
      <dgm:prSet/>
      <dgm:spPr/>
      <dgm:t>
        <a:bodyPr/>
        <a:lstStyle/>
        <a:p>
          <a:endParaRPr lang="zh-CN" altLang="en-US"/>
        </a:p>
      </dgm:t>
    </dgm:pt>
    <dgm:pt modelId="{BEFB9247-B638-43F6-9559-63C2F1909D1A}" type="sibTrans" cxnId="{B9634DE9-32EA-4215-8468-27BF522198FE}">
      <dgm:prSet/>
      <dgm:spPr/>
      <dgm:t>
        <a:bodyPr/>
        <a:lstStyle/>
        <a:p>
          <a:endParaRPr lang="zh-CN" altLang="en-US"/>
        </a:p>
      </dgm:t>
    </dgm:pt>
    <dgm:pt modelId="{ED7F9276-2DD0-4306-90F3-4F4AE98666DE}" type="pres">
      <dgm:prSet presAssocID="{C1C91FA1-CE0A-4645-AFB0-56FA9DD71680}" presName="linear" presStyleCnt="0">
        <dgm:presLayoutVars>
          <dgm:animLvl val="lvl"/>
          <dgm:resizeHandles val="exact"/>
        </dgm:presLayoutVars>
      </dgm:prSet>
      <dgm:spPr/>
      <dgm:t>
        <a:bodyPr/>
        <a:lstStyle/>
        <a:p>
          <a:endParaRPr lang="zh-CN" altLang="en-US"/>
        </a:p>
      </dgm:t>
    </dgm:pt>
    <dgm:pt modelId="{E5367375-E8CB-4B40-864E-7FCE398107A2}" type="pres">
      <dgm:prSet presAssocID="{AE608BEF-7ABB-4CB4-BAE5-971DB1D27B82}" presName="parentText" presStyleLbl="node1" presStyleIdx="0" presStyleCnt="6">
        <dgm:presLayoutVars>
          <dgm:chMax val="0"/>
          <dgm:bulletEnabled val="1"/>
        </dgm:presLayoutVars>
      </dgm:prSet>
      <dgm:spPr/>
      <dgm:t>
        <a:bodyPr/>
        <a:lstStyle/>
        <a:p>
          <a:endParaRPr lang="zh-CN" altLang="en-US"/>
        </a:p>
      </dgm:t>
    </dgm:pt>
    <dgm:pt modelId="{2C6CD8DE-53A8-4697-A91A-2C8600F1305B}" type="pres">
      <dgm:prSet presAssocID="{BD23D6B7-DC51-463B-98FA-D44F3A5DDC56}" presName="spacer" presStyleCnt="0"/>
      <dgm:spPr/>
    </dgm:pt>
    <dgm:pt modelId="{DA29A2B2-8989-44BA-9BC2-338133CBE782}" type="pres">
      <dgm:prSet presAssocID="{97248FC7-C544-4A8B-A11D-842449EC88C3}" presName="parentText" presStyleLbl="node1" presStyleIdx="1" presStyleCnt="6" custLinFactNeighborX="-85" custLinFactNeighborY="74896">
        <dgm:presLayoutVars>
          <dgm:chMax val="0"/>
          <dgm:bulletEnabled val="1"/>
        </dgm:presLayoutVars>
      </dgm:prSet>
      <dgm:spPr/>
      <dgm:t>
        <a:bodyPr/>
        <a:lstStyle/>
        <a:p>
          <a:endParaRPr lang="zh-CN" altLang="en-US"/>
        </a:p>
      </dgm:t>
    </dgm:pt>
    <dgm:pt modelId="{5E5DA100-CC65-488C-AE33-D1FF0DFDAAEA}" type="pres">
      <dgm:prSet presAssocID="{29B271C5-552E-4B26-91DB-860CA8F6DCF9}" presName="spacer" presStyleCnt="0"/>
      <dgm:spPr/>
    </dgm:pt>
    <dgm:pt modelId="{31462CB6-1D8B-49E9-91BE-0DC1129D24BE}" type="pres">
      <dgm:prSet presAssocID="{1304D3D3-F17A-4ABF-B3CE-9AB107F851DB}" presName="parentText" presStyleLbl="node1" presStyleIdx="2" presStyleCnt="6">
        <dgm:presLayoutVars>
          <dgm:chMax val="0"/>
          <dgm:bulletEnabled val="1"/>
        </dgm:presLayoutVars>
      </dgm:prSet>
      <dgm:spPr/>
      <dgm:t>
        <a:bodyPr/>
        <a:lstStyle/>
        <a:p>
          <a:endParaRPr lang="zh-CN" altLang="en-US"/>
        </a:p>
      </dgm:t>
    </dgm:pt>
    <dgm:pt modelId="{813CE37C-8FF4-4D68-A4BD-CB55D1FD70F3}" type="pres">
      <dgm:prSet presAssocID="{F7D36277-A470-4E8B-B089-B93D591A38AA}" presName="spacer" presStyleCnt="0"/>
      <dgm:spPr/>
    </dgm:pt>
    <dgm:pt modelId="{FC7F6F6F-F54F-488D-9A1F-F998C52E3386}" type="pres">
      <dgm:prSet presAssocID="{8C5E2CA9-2908-4776-BFED-52AFA3A56A0E}" presName="parentText" presStyleLbl="node1" presStyleIdx="3" presStyleCnt="6">
        <dgm:presLayoutVars>
          <dgm:chMax val="0"/>
          <dgm:bulletEnabled val="1"/>
        </dgm:presLayoutVars>
      </dgm:prSet>
      <dgm:spPr/>
      <dgm:t>
        <a:bodyPr/>
        <a:lstStyle/>
        <a:p>
          <a:endParaRPr lang="zh-CN" altLang="en-US"/>
        </a:p>
      </dgm:t>
    </dgm:pt>
    <dgm:pt modelId="{D7198F95-63B2-4BCC-87EE-DCE46F95D81B}" type="pres">
      <dgm:prSet presAssocID="{97D8381D-5B6F-48CA-BEB7-208574E876EE}" presName="spacer" presStyleCnt="0"/>
      <dgm:spPr/>
    </dgm:pt>
    <dgm:pt modelId="{645E8C6B-1483-41B1-87A4-98AB0CAECCD9}" type="pres">
      <dgm:prSet presAssocID="{51185DDD-8376-4497-89C0-247E8C5C9FEB}" presName="parentText" presStyleLbl="node1" presStyleIdx="4" presStyleCnt="6">
        <dgm:presLayoutVars>
          <dgm:chMax val="0"/>
          <dgm:bulletEnabled val="1"/>
        </dgm:presLayoutVars>
      </dgm:prSet>
      <dgm:spPr/>
      <dgm:t>
        <a:bodyPr/>
        <a:lstStyle/>
        <a:p>
          <a:endParaRPr lang="zh-CN" altLang="en-US"/>
        </a:p>
      </dgm:t>
    </dgm:pt>
    <dgm:pt modelId="{E3D053B8-8661-4A08-BF3B-4433769A8D54}" type="pres">
      <dgm:prSet presAssocID="{030815DD-16CA-46F3-AA9D-9A097C8B4C17}" presName="spacer" presStyleCnt="0"/>
      <dgm:spPr/>
    </dgm:pt>
    <dgm:pt modelId="{FBE232C5-D413-4948-8AC0-EF2E5EA76383}" type="pres">
      <dgm:prSet presAssocID="{E03554CD-05B8-4CF9-97CF-4633D5091D31}" presName="parentText" presStyleLbl="node1" presStyleIdx="5" presStyleCnt="6">
        <dgm:presLayoutVars>
          <dgm:chMax val="0"/>
          <dgm:bulletEnabled val="1"/>
        </dgm:presLayoutVars>
      </dgm:prSet>
      <dgm:spPr/>
      <dgm:t>
        <a:bodyPr/>
        <a:lstStyle/>
        <a:p>
          <a:endParaRPr lang="zh-CN" altLang="en-US"/>
        </a:p>
      </dgm:t>
    </dgm:pt>
  </dgm:ptLst>
  <dgm:cxnLst>
    <dgm:cxn modelId="{776B83A9-46AC-4233-9C36-25026BAD07C3}" srcId="{C1C91FA1-CE0A-4645-AFB0-56FA9DD71680}" destId="{97248FC7-C544-4A8B-A11D-842449EC88C3}" srcOrd="1" destOrd="0" parTransId="{54C12BF4-61F4-427F-8788-E108394616A1}" sibTransId="{29B271C5-552E-4B26-91DB-860CA8F6DCF9}"/>
    <dgm:cxn modelId="{B9634DE9-32EA-4215-8468-27BF522198FE}" srcId="{C1C91FA1-CE0A-4645-AFB0-56FA9DD71680}" destId="{E03554CD-05B8-4CF9-97CF-4633D5091D31}" srcOrd="5" destOrd="0" parTransId="{C4B302D8-D185-4BFB-9B1C-2A244B4D9F3D}" sibTransId="{BEFB9247-B638-43F6-9559-63C2F1909D1A}"/>
    <dgm:cxn modelId="{37EB2050-784D-4302-AF38-B851C6FF6BD4}" type="presOf" srcId="{97248FC7-C544-4A8B-A11D-842449EC88C3}" destId="{DA29A2B2-8989-44BA-9BC2-338133CBE782}" srcOrd="0" destOrd="0" presId="urn:microsoft.com/office/officeart/2005/8/layout/vList2"/>
    <dgm:cxn modelId="{04D2F6F0-FB4B-4003-A566-8FA38702BDB5}" type="presOf" srcId="{1304D3D3-F17A-4ABF-B3CE-9AB107F851DB}" destId="{31462CB6-1D8B-49E9-91BE-0DC1129D24BE}" srcOrd="0" destOrd="0" presId="urn:microsoft.com/office/officeart/2005/8/layout/vList2"/>
    <dgm:cxn modelId="{533AB63B-7498-4A76-B4F0-B59FE3791D05}" srcId="{C1C91FA1-CE0A-4645-AFB0-56FA9DD71680}" destId="{AE608BEF-7ABB-4CB4-BAE5-971DB1D27B82}" srcOrd="0" destOrd="0" parTransId="{5AA70AE5-D63E-45C1-A513-CEF84A31121B}" sibTransId="{BD23D6B7-DC51-463B-98FA-D44F3A5DDC56}"/>
    <dgm:cxn modelId="{22F8FDDB-1532-472F-96C8-8C3304B7FD3A}" type="presOf" srcId="{AE608BEF-7ABB-4CB4-BAE5-971DB1D27B82}" destId="{E5367375-E8CB-4B40-864E-7FCE398107A2}" srcOrd="0" destOrd="0" presId="urn:microsoft.com/office/officeart/2005/8/layout/vList2"/>
    <dgm:cxn modelId="{1BA92EF9-AD1C-4D14-BD12-C7F8BA7C9D59}" type="presOf" srcId="{C1C91FA1-CE0A-4645-AFB0-56FA9DD71680}" destId="{ED7F9276-2DD0-4306-90F3-4F4AE98666DE}" srcOrd="0" destOrd="0" presId="urn:microsoft.com/office/officeart/2005/8/layout/vList2"/>
    <dgm:cxn modelId="{E5744582-6C99-49F0-A71A-8AA8635C4CCE}" srcId="{C1C91FA1-CE0A-4645-AFB0-56FA9DD71680}" destId="{1304D3D3-F17A-4ABF-B3CE-9AB107F851DB}" srcOrd="2" destOrd="0" parTransId="{B01BD191-19B0-4394-A922-1EF21713EA1E}" sibTransId="{F7D36277-A470-4E8B-B089-B93D591A38AA}"/>
    <dgm:cxn modelId="{167180A5-0B6E-4DF5-85E4-5BDB179F38D4}" type="presOf" srcId="{E03554CD-05B8-4CF9-97CF-4633D5091D31}" destId="{FBE232C5-D413-4948-8AC0-EF2E5EA76383}" srcOrd="0" destOrd="0" presId="urn:microsoft.com/office/officeart/2005/8/layout/vList2"/>
    <dgm:cxn modelId="{75255825-D0BE-4AFD-9B7A-6E3A0DA5C569}" srcId="{C1C91FA1-CE0A-4645-AFB0-56FA9DD71680}" destId="{51185DDD-8376-4497-89C0-247E8C5C9FEB}" srcOrd="4" destOrd="0" parTransId="{41E0B6F1-7787-48FA-AF7C-63E4AE5EACC6}" sibTransId="{030815DD-16CA-46F3-AA9D-9A097C8B4C17}"/>
    <dgm:cxn modelId="{7CA9EA9A-A216-41AE-8868-E66A8FB16AFC}" type="presOf" srcId="{8C5E2CA9-2908-4776-BFED-52AFA3A56A0E}" destId="{FC7F6F6F-F54F-488D-9A1F-F998C52E3386}" srcOrd="0" destOrd="0" presId="urn:microsoft.com/office/officeart/2005/8/layout/vList2"/>
    <dgm:cxn modelId="{0AE06A10-69BA-439B-A491-23510768B76B}" srcId="{C1C91FA1-CE0A-4645-AFB0-56FA9DD71680}" destId="{8C5E2CA9-2908-4776-BFED-52AFA3A56A0E}" srcOrd="3" destOrd="0" parTransId="{92C9A559-BD30-4DB5-B5BA-039CAE58CF38}" sibTransId="{97D8381D-5B6F-48CA-BEB7-208574E876EE}"/>
    <dgm:cxn modelId="{A9BD138D-E52C-44DA-BF24-662FC695257E}" type="presOf" srcId="{51185DDD-8376-4497-89C0-247E8C5C9FEB}" destId="{645E8C6B-1483-41B1-87A4-98AB0CAECCD9}" srcOrd="0" destOrd="0" presId="urn:microsoft.com/office/officeart/2005/8/layout/vList2"/>
    <dgm:cxn modelId="{C219C3F1-4A80-4668-BDFD-D0CA20022724}" type="presParOf" srcId="{ED7F9276-2DD0-4306-90F3-4F4AE98666DE}" destId="{E5367375-E8CB-4B40-864E-7FCE398107A2}" srcOrd="0" destOrd="0" presId="urn:microsoft.com/office/officeart/2005/8/layout/vList2"/>
    <dgm:cxn modelId="{7974BA9F-D1C9-438D-A9A9-1086B6EFA526}" type="presParOf" srcId="{ED7F9276-2DD0-4306-90F3-4F4AE98666DE}" destId="{2C6CD8DE-53A8-4697-A91A-2C8600F1305B}" srcOrd="1" destOrd="0" presId="urn:microsoft.com/office/officeart/2005/8/layout/vList2"/>
    <dgm:cxn modelId="{B1CE4FEB-0712-4BB7-BD6E-8FC1399FE653}" type="presParOf" srcId="{ED7F9276-2DD0-4306-90F3-4F4AE98666DE}" destId="{DA29A2B2-8989-44BA-9BC2-338133CBE782}" srcOrd="2" destOrd="0" presId="urn:microsoft.com/office/officeart/2005/8/layout/vList2"/>
    <dgm:cxn modelId="{62AD48C6-50C5-4D90-8B18-6F0F3775BE11}" type="presParOf" srcId="{ED7F9276-2DD0-4306-90F3-4F4AE98666DE}" destId="{5E5DA100-CC65-488C-AE33-D1FF0DFDAAEA}" srcOrd="3" destOrd="0" presId="urn:microsoft.com/office/officeart/2005/8/layout/vList2"/>
    <dgm:cxn modelId="{E360C0AB-7878-4E0F-A81A-662853439125}" type="presParOf" srcId="{ED7F9276-2DD0-4306-90F3-4F4AE98666DE}" destId="{31462CB6-1D8B-49E9-91BE-0DC1129D24BE}" srcOrd="4" destOrd="0" presId="urn:microsoft.com/office/officeart/2005/8/layout/vList2"/>
    <dgm:cxn modelId="{4647635D-323A-4AF6-AA73-0CC385B8809E}" type="presParOf" srcId="{ED7F9276-2DD0-4306-90F3-4F4AE98666DE}" destId="{813CE37C-8FF4-4D68-A4BD-CB55D1FD70F3}" srcOrd="5" destOrd="0" presId="urn:microsoft.com/office/officeart/2005/8/layout/vList2"/>
    <dgm:cxn modelId="{ABFD288C-0832-4150-ABCA-8B1F10F0F14A}" type="presParOf" srcId="{ED7F9276-2DD0-4306-90F3-4F4AE98666DE}" destId="{FC7F6F6F-F54F-488D-9A1F-F998C52E3386}" srcOrd="6" destOrd="0" presId="urn:microsoft.com/office/officeart/2005/8/layout/vList2"/>
    <dgm:cxn modelId="{0BB45DDC-926A-4FDF-A963-4C24E2ECEDA0}" type="presParOf" srcId="{ED7F9276-2DD0-4306-90F3-4F4AE98666DE}" destId="{D7198F95-63B2-4BCC-87EE-DCE46F95D81B}" srcOrd="7" destOrd="0" presId="urn:microsoft.com/office/officeart/2005/8/layout/vList2"/>
    <dgm:cxn modelId="{F27CC891-F1D7-49F2-8984-B839257146A3}" type="presParOf" srcId="{ED7F9276-2DD0-4306-90F3-4F4AE98666DE}" destId="{645E8C6B-1483-41B1-87A4-98AB0CAECCD9}" srcOrd="8" destOrd="0" presId="urn:microsoft.com/office/officeart/2005/8/layout/vList2"/>
    <dgm:cxn modelId="{F73D546B-A266-4F1F-8BDC-834B730C40AC}" type="presParOf" srcId="{ED7F9276-2DD0-4306-90F3-4F4AE98666DE}" destId="{E3D053B8-8661-4A08-BF3B-4433769A8D54}" srcOrd="9" destOrd="0" presId="urn:microsoft.com/office/officeart/2005/8/layout/vList2"/>
    <dgm:cxn modelId="{1648024F-E2F0-43C3-A073-4EB644C909C8}" type="presParOf" srcId="{ED7F9276-2DD0-4306-90F3-4F4AE98666DE}" destId="{FBE232C5-D413-4948-8AC0-EF2E5EA76383}"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45487-734F-4A27-B6F7-603716C71B15}">
      <dsp:nvSpPr>
        <dsp:cNvPr id="0" name=""/>
        <dsp:cNvSpPr/>
      </dsp:nvSpPr>
      <dsp:spPr>
        <a:xfrm>
          <a:off x="0" y="0"/>
          <a:ext cx="7499350" cy="888392"/>
        </a:xfrm>
        <a:prstGeom prst="roundRect">
          <a:avLst>
            <a:gd name="adj" fmla="val 10000"/>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zh-CN" sz="3900" kern="1200" dirty="0" smtClean="0"/>
            <a:t>第一部分 论文撰写</a:t>
          </a:r>
          <a:endParaRPr lang="en-US" sz="3900" kern="1200" dirty="0"/>
        </a:p>
      </dsp:txBody>
      <dsp:txXfrm>
        <a:off x="1588709" y="0"/>
        <a:ext cx="5910640" cy="888392"/>
      </dsp:txXfrm>
    </dsp:sp>
    <dsp:sp modelId="{FC295D02-AFE0-4279-86B2-04EDAE3F5B0B}">
      <dsp:nvSpPr>
        <dsp:cNvPr id="0" name=""/>
        <dsp:cNvSpPr/>
      </dsp:nvSpPr>
      <dsp:spPr>
        <a:xfrm>
          <a:off x="88839" y="88839"/>
          <a:ext cx="1499870" cy="710713"/>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0B83650-9B52-43FD-B08C-C5A1B5BBB895}">
      <dsp:nvSpPr>
        <dsp:cNvPr id="0" name=""/>
        <dsp:cNvSpPr/>
      </dsp:nvSpPr>
      <dsp:spPr>
        <a:xfrm>
          <a:off x="0" y="977231"/>
          <a:ext cx="7499350" cy="888392"/>
        </a:xfrm>
        <a:prstGeom prst="roundRect">
          <a:avLst>
            <a:gd name="adj" fmla="val 10000"/>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zh-CN" sz="3900" kern="1200" dirty="0" smtClean="0"/>
            <a:t>一、论文类型结构</a:t>
          </a:r>
          <a:endParaRPr lang="en-US" sz="3900" kern="1200" dirty="0"/>
        </a:p>
      </dsp:txBody>
      <dsp:txXfrm>
        <a:off x="1588709" y="977231"/>
        <a:ext cx="5910640" cy="888392"/>
      </dsp:txXfrm>
    </dsp:sp>
    <dsp:sp modelId="{D67196FC-C467-4134-9B92-BE3A1911CB9E}">
      <dsp:nvSpPr>
        <dsp:cNvPr id="0" name=""/>
        <dsp:cNvSpPr/>
      </dsp:nvSpPr>
      <dsp:spPr>
        <a:xfrm>
          <a:off x="136505" y="1052503"/>
          <a:ext cx="1499870" cy="710713"/>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48F6F1A-2241-4520-B208-643F3E89A297}">
      <dsp:nvSpPr>
        <dsp:cNvPr id="0" name=""/>
        <dsp:cNvSpPr/>
      </dsp:nvSpPr>
      <dsp:spPr>
        <a:xfrm>
          <a:off x="0" y="1954463"/>
          <a:ext cx="7499350" cy="888392"/>
        </a:xfrm>
        <a:prstGeom prst="roundRect">
          <a:avLst>
            <a:gd name="adj" fmla="val 10000"/>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zh-CN" sz="3900" kern="1200" dirty="0" smtClean="0"/>
            <a:t>二、学术研究热点</a:t>
          </a:r>
          <a:endParaRPr lang="en-US" sz="3900" kern="1200" dirty="0"/>
        </a:p>
      </dsp:txBody>
      <dsp:txXfrm>
        <a:off x="1588709" y="1954463"/>
        <a:ext cx="5910640" cy="888392"/>
      </dsp:txXfrm>
    </dsp:sp>
    <dsp:sp modelId="{4A832545-AF0D-4E87-9FC0-2013FA11D150}">
      <dsp:nvSpPr>
        <dsp:cNvPr id="0" name=""/>
        <dsp:cNvSpPr/>
      </dsp:nvSpPr>
      <dsp:spPr>
        <a:xfrm>
          <a:off x="88839" y="2043302"/>
          <a:ext cx="1499870" cy="710713"/>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6313829-8A67-4211-B734-D207539B10BC}">
      <dsp:nvSpPr>
        <dsp:cNvPr id="0" name=""/>
        <dsp:cNvSpPr/>
      </dsp:nvSpPr>
      <dsp:spPr>
        <a:xfrm>
          <a:off x="0" y="2931694"/>
          <a:ext cx="7499350" cy="888392"/>
        </a:xfrm>
        <a:prstGeom prst="roundRect">
          <a:avLst>
            <a:gd name="adj" fmla="val 10000"/>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zh-CN" sz="3900" kern="1200" dirty="0" smtClean="0"/>
            <a:t>三、文献汇总综述</a:t>
          </a:r>
          <a:endParaRPr lang="en-US" sz="3900" kern="1200" dirty="0"/>
        </a:p>
      </dsp:txBody>
      <dsp:txXfrm>
        <a:off x="1588709" y="2931694"/>
        <a:ext cx="5910640" cy="888392"/>
      </dsp:txXfrm>
    </dsp:sp>
    <dsp:sp modelId="{7434DDC8-08C0-4985-801C-ED0B0C995170}">
      <dsp:nvSpPr>
        <dsp:cNvPr id="0" name=""/>
        <dsp:cNvSpPr/>
      </dsp:nvSpPr>
      <dsp:spPr>
        <a:xfrm>
          <a:off x="88839" y="3020533"/>
          <a:ext cx="1499870" cy="710713"/>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6C91BF3-331C-4CD3-9770-5F32B7876486}">
      <dsp:nvSpPr>
        <dsp:cNvPr id="0" name=""/>
        <dsp:cNvSpPr/>
      </dsp:nvSpPr>
      <dsp:spPr>
        <a:xfrm>
          <a:off x="0" y="3908926"/>
          <a:ext cx="7499350" cy="888392"/>
        </a:xfrm>
        <a:prstGeom prst="roundRect">
          <a:avLst>
            <a:gd name="adj" fmla="val 10000"/>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zh-CN" sz="3900" kern="1200" dirty="0" smtClean="0"/>
            <a:t>四、研究方法应用</a:t>
          </a:r>
          <a:endParaRPr lang="en-US" sz="3900" kern="1200" dirty="0"/>
        </a:p>
      </dsp:txBody>
      <dsp:txXfrm>
        <a:off x="1588709" y="3908926"/>
        <a:ext cx="5910640" cy="888392"/>
      </dsp:txXfrm>
    </dsp:sp>
    <dsp:sp modelId="{B37F4D8F-A00A-42D2-8485-140ACD802EDD}">
      <dsp:nvSpPr>
        <dsp:cNvPr id="0" name=""/>
        <dsp:cNvSpPr/>
      </dsp:nvSpPr>
      <dsp:spPr>
        <a:xfrm>
          <a:off x="65066" y="3981461"/>
          <a:ext cx="1499870" cy="710713"/>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A8D1B-2F71-43E6-95D1-A1EEE7AE3FCB}">
      <dsp:nvSpPr>
        <dsp:cNvPr id="0" name=""/>
        <dsp:cNvSpPr/>
      </dsp:nvSpPr>
      <dsp:spPr>
        <a:xfrm>
          <a:off x="0" y="1399"/>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kern="1200" dirty="0" smtClean="0"/>
            <a:t>国别文学研究、外国文学史研究</a:t>
          </a:r>
          <a:r>
            <a:rPr lang="zh-CN" altLang="en-US" sz="2000" kern="1200" dirty="0" smtClean="0"/>
            <a:t>、</a:t>
          </a:r>
          <a:r>
            <a:rPr lang="zh-CN" sz="2000" kern="1200" dirty="0" smtClean="0"/>
            <a:t>外国传记文学研究</a:t>
          </a:r>
          <a:endParaRPr lang="en-US" sz="2000" kern="1200" dirty="0"/>
        </a:p>
      </dsp:txBody>
      <dsp:txXfrm>
        <a:off x="32970" y="34369"/>
        <a:ext cx="7433410" cy="609455"/>
      </dsp:txXfrm>
    </dsp:sp>
    <dsp:sp modelId="{A148852E-B191-473E-97D3-097C9BFEBC65}">
      <dsp:nvSpPr>
        <dsp:cNvPr id="0" name=""/>
        <dsp:cNvSpPr/>
      </dsp:nvSpPr>
      <dsp:spPr>
        <a:xfrm>
          <a:off x="0" y="688466"/>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kern="1200" dirty="0" smtClean="0"/>
            <a:t>外国文学经典作家与作品研究、外国文学理论与思潮研究</a:t>
          </a:r>
          <a:endParaRPr lang="en-US" sz="1600" kern="1200" dirty="0"/>
        </a:p>
      </dsp:txBody>
      <dsp:txXfrm>
        <a:off x="32970" y="721436"/>
        <a:ext cx="7433410" cy="609455"/>
      </dsp:txXfrm>
    </dsp:sp>
    <dsp:sp modelId="{C54034AB-CE49-4C5B-AEAE-8E4E61FC8406}">
      <dsp:nvSpPr>
        <dsp:cNvPr id="0" name=""/>
        <dsp:cNvSpPr/>
      </dsp:nvSpPr>
      <dsp:spPr>
        <a:xfrm>
          <a:off x="0" y="1375534"/>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kern="1200" dirty="0" smtClean="0"/>
            <a:t>国外民间文学研究、外国古典文学中的现代性研究</a:t>
          </a:r>
          <a:endParaRPr lang="en-US" sz="2000" kern="1200" dirty="0"/>
        </a:p>
      </dsp:txBody>
      <dsp:txXfrm>
        <a:off x="32970" y="1408504"/>
        <a:ext cx="7433410" cy="609455"/>
      </dsp:txXfrm>
    </dsp:sp>
    <dsp:sp modelId="{041F099F-A3A3-423E-8205-BF39CC28B384}">
      <dsp:nvSpPr>
        <dsp:cNvPr id="0" name=""/>
        <dsp:cNvSpPr/>
      </dsp:nvSpPr>
      <dsp:spPr>
        <a:xfrm>
          <a:off x="0" y="2062602"/>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kern="1200" dirty="0" smtClean="0"/>
            <a:t>中外比较文学研究、外国文学中的中国形象研究</a:t>
          </a:r>
          <a:endParaRPr lang="en-US" sz="2000" kern="1200" dirty="0"/>
        </a:p>
      </dsp:txBody>
      <dsp:txXfrm>
        <a:off x="32970" y="2095572"/>
        <a:ext cx="7433410" cy="609455"/>
      </dsp:txXfrm>
    </dsp:sp>
    <dsp:sp modelId="{18349D8B-C671-4D7C-BBA5-FF8914AF2273}">
      <dsp:nvSpPr>
        <dsp:cNvPr id="0" name=""/>
        <dsp:cNvSpPr/>
      </dsp:nvSpPr>
      <dsp:spPr>
        <a:xfrm>
          <a:off x="0" y="2749669"/>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kern="1200" dirty="0" smtClean="0"/>
            <a:t>文化视角下的外国文学研究、外国文学中的性别研究</a:t>
          </a:r>
          <a:endParaRPr lang="en-US" sz="2000" kern="1200" dirty="0"/>
        </a:p>
      </dsp:txBody>
      <dsp:txXfrm>
        <a:off x="32970" y="2782639"/>
        <a:ext cx="7433410" cy="609455"/>
      </dsp:txXfrm>
    </dsp:sp>
    <dsp:sp modelId="{38CDC7FA-B83B-447E-8879-D9673439925A}">
      <dsp:nvSpPr>
        <dsp:cNvPr id="0" name=""/>
        <dsp:cNvSpPr/>
      </dsp:nvSpPr>
      <dsp:spPr>
        <a:xfrm>
          <a:off x="0" y="3436737"/>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altLang="en-US" sz="2000" kern="1200" dirty="0" smtClean="0"/>
            <a:t>族</a:t>
          </a:r>
          <a:r>
            <a:rPr lang="zh-CN" sz="2000" kern="1200" dirty="0" smtClean="0"/>
            <a:t>裔文学与文化身份研究、外国儿童文学的文化语境与社会功能研究</a:t>
          </a:r>
          <a:endParaRPr lang="en-US" sz="2000" kern="1200" dirty="0"/>
        </a:p>
      </dsp:txBody>
      <dsp:txXfrm>
        <a:off x="32970" y="3469707"/>
        <a:ext cx="7433410" cy="609455"/>
      </dsp:txXfrm>
    </dsp:sp>
    <dsp:sp modelId="{D0A1DA91-B442-4B2A-8F6E-8A314E9383B6}">
      <dsp:nvSpPr>
        <dsp:cNvPr id="0" name=""/>
        <dsp:cNvSpPr/>
      </dsp:nvSpPr>
      <dsp:spPr>
        <a:xfrm>
          <a:off x="0" y="4123805"/>
          <a:ext cx="7499350" cy="675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l" defTabSz="222250" rtl="0">
            <a:lnSpc>
              <a:spcPct val="90000"/>
            </a:lnSpc>
            <a:spcBef>
              <a:spcPct val="0"/>
            </a:spcBef>
            <a:spcAft>
              <a:spcPct val="35000"/>
            </a:spcAft>
          </a:pPr>
          <a:r>
            <a:rPr lang="zh-CN" altLang="en-US" sz="500" kern="1200" dirty="0" smtClean="0"/>
            <a:t>、</a:t>
          </a:r>
          <a:r>
            <a:rPr lang="zh-CN" altLang="en-US" sz="2000" kern="1200" dirty="0" smtClean="0"/>
            <a:t>外国通俗文学研究、</a:t>
          </a:r>
          <a:r>
            <a:rPr lang="zh-CN" sz="2000" kern="1200" dirty="0" smtClean="0"/>
            <a:t>文化理论研究</a:t>
          </a:r>
          <a:endParaRPr lang="zh-CN" altLang="en-US" sz="2000" kern="1200" dirty="0"/>
        </a:p>
      </dsp:txBody>
      <dsp:txXfrm>
        <a:off x="32970" y="4156775"/>
        <a:ext cx="7433410" cy="6094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89E94-5B1F-4188-AFD4-1AFEF7A43653}">
      <dsp:nvSpPr>
        <dsp:cNvPr id="0" name=""/>
        <dsp:cNvSpPr/>
      </dsp:nvSpPr>
      <dsp:spPr>
        <a:xfrm>
          <a:off x="0" y="75599"/>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中外翻译史</a:t>
          </a:r>
          <a:endParaRPr lang="en-US" sz="2100" kern="1200" dirty="0"/>
        </a:p>
      </dsp:txBody>
      <dsp:txXfrm>
        <a:off x="25787" y="101386"/>
        <a:ext cx="7447776" cy="476681"/>
      </dsp:txXfrm>
    </dsp:sp>
    <dsp:sp modelId="{76F10E95-E71D-41BD-99F9-5D49A36BF8D1}">
      <dsp:nvSpPr>
        <dsp:cNvPr id="0" name=""/>
        <dsp:cNvSpPr/>
      </dsp:nvSpPr>
      <dsp:spPr>
        <a:xfrm>
          <a:off x="0" y="664334"/>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翻译与文化传播</a:t>
          </a:r>
          <a:endParaRPr lang="en-US" sz="2100" kern="1200" dirty="0"/>
        </a:p>
      </dsp:txBody>
      <dsp:txXfrm>
        <a:off x="25787" y="690121"/>
        <a:ext cx="7447776" cy="476681"/>
      </dsp:txXfrm>
    </dsp:sp>
    <dsp:sp modelId="{8FAF64AB-484C-454D-B7B0-2FA6CF270392}">
      <dsp:nvSpPr>
        <dsp:cNvPr id="0" name=""/>
        <dsp:cNvSpPr/>
      </dsp:nvSpPr>
      <dsp:spPr>
        <a:xfrm>
          <a:off x="0" y="1253069"/>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翻译与人工智能</a:t>
          </a:r>
          <a:endParaRPr lang="en-US" sz="2100" kern="1200" dirty="0"/>
        </a:p>
      </dsp:txBody>
      <dsp:txXfrm>
        <a:off x="25787" y="1278856"/>
        <a:ext cx="7447776" cy="476681"/>
      </dsp:txXfrm>
    </dsp:sp>
    <dsp:sp modelId="{0F4EFD83-EB8E-4EF6-BDEC-6F4A8A348486}">
      <dsp:nvSpPr>
        <dsp:cNvPr id="0" name=""/>
        <dsp:cNvSpPr/>
      </dsp:nvSpPr>
      <dsp:spPr>
        <a:xfrm>
          <a:off x="0" y="1841804"/>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翻译学的文化研究</a:t>
          </a:r>
          <a:endParaRPr lang="en-US" sz="2100" kern="1200" dirty="0"/>
        </a:p>
      </dsp:txBody>
      <dsp:txXfrm>
        <a:off x="25787" y="1867591"/>
        <a:ext cx="7447776" cy="476681"/>
      </dsp:txXfrm>
    </dsp:sp>
    <dsp:sp modelId="{4AC2CE17-A0D6-40B3-83C0-AFCDCA2931BE}">
      <dsp:nvSpPr>
        <dsp:cNvPr id="0" name=""/>
        <dsp:cNvSpPr/>
      </dsp:nvSpPr>
      <dsp:spPr>
        <a:xfrm>
          <a:off x="0" y="2430539"/>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中外翻译理论</a:t>
          </a:r>
          <a:r>
            <a:rPr lang="zh-CN" altLang="en-US" sz="2100" kern="1200" dirty="0" smtClean="0"/>
            <a:t>与实践</a:t>
          </a:r>
          <a:endParaRPr lang="en-US" sz="2100" kern="1200" dirty="0"/>
        </a:p>
      </dsp:txBody>
      <dsp:txXfrm>
        <a:off x="25787" y="2456326"/>
        <a:ext cx="7447776" cy="476681"/>
      </dsp:txXfrm>
    </dsp:sp>
    <dsp:sp modelId="{89B4E188-62C2-41C5-9F4E-BC9E08A7BF6A}">
      <dsp:nvSpPr>
        <dsp:cNvPr id="0" name=""/>
        <dsp:cNvSpPr/>
      </dsp:nvSpPr>
      <dsp:spPr>
        <a:xfrm>
          <a:off x="0" y="3019274"/>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中国典籍外译</a:t>
          </a:r>
          <a:endParaRPr lang="en-US" sz="2100" kern="1200" dirty="0"/>
        </a:p>
      </dsp:txBody>
      <dsp:txXfrm>
        <a:off x="25787" y="3045061"/>
        <a:ext cx="7447776" cy="476681"/>
      </dsp:txXfrm>
    </dsp:sp>
    <dsp:sp modelId="{E42CBADF-D9CD-4109-84E1-EC100AED70B1}">
      <dsp:nvSpPr>
        <dsp:cNvPr id="0" name=""/>
        <dsp:cNvSpPr/>
      </dsp:nvSpPr>
      <dsp:spPr>
        <a:xfrm>
          <a:off x="0" y="3608010"/>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翻译人才培养模式</a:t>
          </a:r>
          <a:endParaRPr lang="en-US" sz="2100" kern="1200" dirty="0"/>
        </a:p>
      </dsp:txBody>
      <dsp:txXfrm>
        <a:off x="25787" y="3633797"/>
        <a:ext cx="7447776" cy="476681"/>
      </dsp:txXfrm>
    </dsp:sp>
    <dsp:sp modelId="{B94E957C-12E0-4F55-888D-DC6BD198BB83}">
      <dsp:nvSpPr>
        <dsp:cNvPr id="0" name=""/>
        <dsp:cNvSpPr/>
      </dsp:nvSpPr>
      <dsp:spPr>
        <a:xfrm>
          <a:off x="0" y="4196745"/>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翻译师资培养</a:t>
          </a:r>
          <a:endParaRPr lang="zh-CN" sz="2100" kern="1200" dirty="0"/>
        </a:p>
      </dsp:txBody>
      <dsp:txXfrm>
        <a:off x="25787" y="4222532"/>
        <a:ext cx="7447776" cy="4766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CC225-BA65-47D4-A308-424AD2BC37F5}">
      <dsp:nvSpPr>
        <dsp:cNvPr id="0" name=""/>
        <dsp:cNvSpPr/>
      </dsp:nvSpPr>
      <dsp:spPr>
        <a:xfrm>
          <a:off x="0" y="168345"/>
          <a:ext cx="7499350" cy="6791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kern="1200" dirty="0" smtClean="0"/>
            <a:t>外语教师发展理论</a:t>
          </a:r>
          <a:endParaRPr lang="en-US" sz="2700" kern="1200" dirty="0"/>
        </a:p>
      </dsp:txBody>
      <dsp:txXfrm>
        <a:off x="33155" y="201500"/>
        <a:ext cx="7433040" cy="612874"/>
      </dsp:txXfrm>
    </dsp:sp>
    <dsp:sp modelId="{EECFA833-A041-48B0-997B-9959BD6D6170}">
      <dsp:nvSpPr>
        <dsp:cNvPr id="0" name=""/>
        <dsp:cNvSpPr/>
      </dsp:nvSpPr>
      <dsp:spPr>
        <a:xfrm>
          <a:off x="0" y="925290"/>
          <a:ext cx="7499350" cy="6791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kern="1200" dirty="0" smtClean="0"/>
            <a:t>教师需求、教师信念、教师决策</a:t>
          </a:r>
          <a:endParaRPr lang="en-US" sz="2700" kern="1200" dirty="0"/>
        </a:p>
      </dsp:txBody>
      <dsp:txXfrm>
        <a:off x="33155" y="958445"/>
        <a:ext cx="7433040" cy="612874"/>
      </dsp:txXfrm>
    </dsp:sp>
    <dsp:sp modelId="{3CA45D8E-CEAD-45D8-B83E-70AF1E30C243}">
      <dsp:nvSpPr>
        <dsp:cNvPr id="0" name=""/>
        <dsp:cNvSpPr/>
      </dsp:nvSpPr>
      <dsp:spPr>
        <a:xfrm>
          <a:off x="0" y="1682235"/>
          <a:ext cx="7499350" cy="6791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kern="1200" dirty="0" smtClean="0"/>
            <a:t>教师知识、教师自主性、教师评估</a:t>
          </a:r>
          <a:endParaRPr lang="en-US" sz="2700" kern="1200" dirty="0"/>
        </a:p>
      </dsp:txBody>
      <dsp:txXfrm>
        <a:off x="33155" y="1715390"/>
        <a:ext cx="7433040" cy="612874"/>
      </dsp:txXfrm>
    </dsp:sp>
    <dsp:sp modelId="{BCF5AD7C-E6D7-457B-91D1-65C1966C3E28}">
      <dsp:nvSpPr>
        <dsp:cNvPr id="0" name=""/>
        <dsp:cNvSpPr/>
      </dsp:nvSpPr>
      <dsp:spPr>
        <a:xfrm>
          <a:off x="0" y="2439180"/>
          <a:ext cx="7499350" cy="6791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kern="1200" dirty="0" smtClean="0"/>
            <a:t>教学专长和教学风格、专家教师与新手教师对比</a:t>
          </a:r>
          <a:endParaRPr lang="en-US" sz="2700" kern="1200" dirty="0"/>
        </a:p>
      </dsp:txBody>
      <dsp:txXfrm>
        <a:off x="33155" y="2472335"/>
        <a:ext cx="7433040" cy="612874"/>
      </dsp:txXfrm>
    </dsp:sp>
    <dsp:sp modelId="{154C658B-F222-4DC6-882E-BF94E7C68E96}">
      <dsp:nvSpPr>
        <dsp:cNvPr id="0" name=""/>
        <dsp:cNvSpPr/>
      </dsp:nvSpPr>
      <dsp:spPr>
        <a:xfrm>
          <a:off x="0" y="3196125"/>
          <a:ext cx="7499350" cy="6791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kern="1200" dirty="0" smtClean="0"/>
            <a:t>教师发展模式、教师教育政策</a:t>
          </a:r>
          <a:endParaRPr lang="en-US" sz="2700" kern="1200" dirty="0"/>
        </a:p>
      </dsp:txBody>
      <dsp:txXfrm>
        <a:off x="33155" y="3229280"/>
        <a:ext cx="7433040" cy="612874"/>
      </dsp:txXfrm>
    </dsp:sp>
    <dsp:sp modelId="{B98519C0-8388-4E82-B6FC-FEF068B4A35B}">
      <dsp:nvSpPr>
        <dsp:cNvPr id="0" name=""/>
        <dsp:cNvSpPr/>
      </dsp:nvSpPr>
      <dsp:spPr>
        <a:xfrm>
          <a:off x="0" y="3953070"/>
          <a:ext cx="7499350" cy="6791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kern="1200" dirty="0" smtClean="0"/>
            <a:t>外语专业教师评估体系</a:t>
          </a:r>
          <a:endParaRPr lang="zh-CN" sz="2700" kern="1200" dirty="0"/>
        </a:p>
      </dsp:txBody>
      <dsp:txXfrm>
        <a:off x="33155" y="3986225"/>
        <a:ext cx="7433040" cy="6128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36746-3FA9-4A29-A9A8-6F36A98CFDE2}">
      <dsp:nvSpPr>
        <dsp:cNvPr id="0" name=""/>
        <dsp:cNvSpPr/>
      </dsp:nvSpPr>
      <dsp:spPr>
        <a:xfrm>
          <a:off x="0" y="75599"/>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国际中国研究文献调查</a:t>
          </a:r>
          <a:endParaRPr lang="en-US" sz="2100" kern="1200" dirty="0"/>
        </a:p>
      </dsp:txBody>
      <dsp:txXfrm>
        <a:off x="25787" y="101386"/>
        <a:ext cx="7447776" cy="476681"/>
      </dsp:txXfrm>
    </dsp:sp>
    <dsp:sp modelId="{F335A97C-0A93-47BE-8176-D23B2352E2D5}">
      <dsp:nvSpPr>
        <dsp:cNvPr id="0" name=""/>
        <dsp:cNvSpPr/>
      </dsp:nvSpPr>
      <dsp:spPr>
        <a:xfrm>
          <a:off x="0" y="664334"/>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国外中国学研究</a:t>
          </a:r>
          <a:endParaRPr lang="en-US" sz="2100" kern="1200" dirty="0"/>
        </a:p>
      </dsp:txBody>
      <dsp:txXfrm>
        <a:off x="25787" y="690121"/>
        <a:ext cx="7447776" cy="476681"/>
      </dsp:txXfrm>
    </dsp:sp>
    <dsp:sp modelId="{C0DC902B-22FE-455A-8C43-13A3232D656E}">
      <dsp:nvSpPr>
        <dsp:cNvPr id="0" name=""/>
        <dsp:cNvSpPr/>
      </dsp:nvSpPr>
      <dsp:spPr>
        <a:xfrm>
          <a:off x="0" y="1253069"/>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中国文化传播史研究</a:t>
          </a:r>
          <a:endParaRPr lang="en-US" sz="2100" kern="1200" dirty="0"/>
        </a:p>
      </dsp:txBody>
      <dsp:txXfrm>
        <a:off x="25787" y="1278856"/>
        <a:ext cx="7447776" cy="476681"/>
      </dsp:txXfrm>
    </dsp:sp>
    <dsp:sp modelId="{04C88A32-341C-4177-963F-13ED97AFEE16}">
      <dsp:nvSpPr>
        <dsp:cNvPr id="0" name=""/>
        <dsp:cNvSpPr/>
      </dsp:nvSpPr>
      <dsp:spPr>
        <a:xfrm>
          <a:off x="0" y="1841804"/>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西方国家文化策略研究</a:t>
          </a:r>
          <a:endParaRPr lang="en-US" sz="2100" kern="1200" dirty="0"/>
        </a:p>
      </dsp:txBody>
      <dsp:txXfrm>
        <a:off x="25787" y="1867591"/>
        <a:ext cx="7447776" cy="476681"/>
      </dsp:txXfrm>
    </dsp:sp>
    <dsp:sp modelId="{360A3D32-EB1A-4C39-95AF-9D5DFABC1361}">
      <dsp:nvSpPr>
        <dsp:cNvPr id="0" name=""/>
        <dsp:cNvSpPr/>
      </dsp:nvSpPr>
      <dsp:spPr>
        <a:xfrm>
          <a:off x="0" y="2430539"/>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中国文化国际化策略研究</a:t>
          </a:r>
          <a:endParaRPr lang="en-US" sz="2100" kern="1200" dirty="0"/>
        </a:p>
      </dsp:txBody>
      <dsp:txXfrm>
        <a:off x="25787" y="2456326"/>
        <a:ext cx="7447776" cy="476681"/>
      </dsp:txXfrm>
    </dsp:sp>
    <dsp:sp modelId="{2CCBB0AD-2EF2-48F0-9FDC-37413E30AB46}">
      <dsp:nvSpPr>
        <dsp:cNvPr id="0" name=""/>
        <dsp:cNvSpPr/>
      </dsp:nvSpPr>
      <dsp:spPr>
        <a:xfrm>
          <a:off x="0" y="3019274"/>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国外中国学家资源调查</a:t>
          </a:r>
          <a:endParaRPr lang="en-US" sz="2100" kern="1200" dirty="0"/>
        </a:p>
      </dsp:txBody>
      <dsp:txXfrm>
        <a:off x="25787" y="3045061"/>
        <a:ext cx="7447776" cy="476681"/>
      </dsp:txXfrm>
    </dsp:sp>
    <dsp:sp modelId="{6D1F119A-C729-42AF-AAD1-03CEC5218DF7}">
      <dsp:nvSpPr>
        <dsp:cNvPr id="0" name=""/>
        <dsp:cNvSpPr/>
      </dsp:nvSpPr>
      <dsp:spPr>
        <a:xfrm>
          <a:off x="0" y="3608010"/>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国外中国主题出版物调查</a:t>
          </a:r>
          <a:endParaRPr lang="en-US" sz="2100" kern="1200" dirty="0"/>
        </a:p>
      </dsp:txBody>
      <dsp:txXfrm>
        <a:off x="25787" y="3633797"/>
        <a:ext cx="7447776" cy="476681"/>
      </dsp:txXfrm>
    </dsp:sp>
    <dsp:sp modelId="{2E1574CD-C6FE-4DD1-9C89-8DA3FEC148EA}">
      <dsp:nvSpPr>
        <dsp:cNvPr id="0" name=""/>
        <dsp:cNvSpPr/>
      </dsp:nvSpPr>
      <dsp:spPr>
        <a:xfrm>
          <a:off x="0" y="4196745"/>
          <a:ext cx="7499350" cy="528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中国文化海外传播区域化特色研究</a:t>
          </a:r>
          <a:endParaRPr lang="zh-CN" sz="2100" kern="1200" dirty="0"/>
        </a:p>
      </dsp:txBody>
      <dsp:txXfrm>
        <a:off x="25787" y="4222532"/>
        <a:ext cx="7447776" cy="4766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384EC-F7F2-449C-A213-35E48F690FE7}">
      <dsp:nvSpPr>
        <dsp:cNvPr id="0" name=""/>
        <dsp:cNvSpPr/>
      </dsp:nvSpPr>
      <dsp:spPr>
        <a:xfrm>
          <a:off x="2966793" y="122223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234E14A-794C-460E-BA32-4326D38ADE57}">
      <dsp:nvSpPr>
        <dsp:cNvPr id="0" name=""/>
        <dsp:cNvSpPr/>
      </dsp:nvSpPr>
      <dsp:spPr>
        <a:xfrm>
          <a:off x="2493963" y="0"/>
          <a:ext cx="1794104" cy="96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国别关系研究</a:t>
          </a:r>
          <a:endParaRPr lang="en-US" sz="2100" kern="1200" dirty="0"/>
        </a:p>
      </dsp:txBody>
      <dsp:txXfrm>
        <a:off x="2493963" y="0"/>
        <a:ext cx="1794104" cy="960120"/>
      </dsp:txXfrm>
    </dsp:sp>
    <dsp:sp modelId="{A7649C08-E987-46B9-B851-D9FA41685D2F}">
      <dsp:nvSpPr>
        <dsp:cNvPr id="0" name=""/>
        <dsp:cNvSpPr/>
      </dsp:nvSpPr>
      <dsp:spPr>
        <a:xfrm>
          <a:off x="3426083"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94287D8-1D67-4A36-87A4-BCC1F1275900}">
      <dsp:nvSpPr>
        <dsp:cNvPr id="0" name=""/>
        <dsp:cNvSpPr/>
      </dsp:nvSpPr>
      <dsp:spPr>
        <a:xfrm>
          <a:off x="5184958" y="912114"/>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当代热点和焦点问题研究</a:t>
          </a:r>
          <a:endParaRPr lang="en-US" sz="2100" kern="1200" dirty="0"/>
        </a:p>
      </dsp:txBody>
      <dsp:txXfrm>
        <a:off x="5184958" y="912114"/>
        <a:ext cx="1696244" cy="1056132"/>
      </dsp:txXfrm>
    </dsp:sp>
    <dsp:sp modelId="{6FBB755B-A3D9-4FAD-9181-7E56509F82C4}">
      <dsp:nvSpPr>
        <dsp:cNvPr id="0" name=""/>
        <dsp:cNvSpPr/>
      </dsp:nvSpPr>
      <dsp:spPr>
        <a:xfrm>
          <a:off x="3538949"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F4FB4C4-9D3A-4045-801E-B5920B20C9B4}">
      <dsp:nvSpPr>
        <dsp:cNvPr id="0" name=""/>
        <dsp:cNvSpPr/>
      </dsp:nvSpPr>
      <dsp:spPr>
        <a:xfrm>
          <a:off x="5348058"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全球化背景下的国别史研究</a:t>
          </a:r>
          <a:endParaRPr lang="en-US" sz="2100" kern="1200" dirty="0"/>
        </a:p>
      </dsp:txBody>
      <dsp:txXfrm>
        <a:off x="5348058" y="2256282"/>
        <a:ext cx="1663623" cy="1128141"/>
      </dsp:txXfrm>
    </dsp:sp>
    <dsp:sp modelId="{94FA2544-4C85-4171-A128-98010109EDFA}">
      <dsp:nvSpPr>
        <dsp:cNvPr id="0" name=""/>
        <dsp:cNvSpPr/>
      </dsp:nvSpPr>
      <dsp:spPr>
        <a:xfrm>
          <a:off x="3221229"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214CB1C-4215-4E43-8629-6D8455F2D85F}">
      <dsp:nvSpPr>
        <dsp:cNvPr id="0" name=""/>
        <dsp:cNvSpPr/>
      </dsp:nvSpPr>
      <dsp:spPr>
        <a:xfrm>
          <a:off x="4630417"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中国与周边国家关系研究</a:t>
          </a:r>
          <a:endParaRPr lang="en-US" sz="2100" kern="1200" dirty="0"/>
        </a:p>
      </dsp:txBody>
      <dsp:txXfrm>
        <a:off x="4630417" y="3768471"/>
        <a:ext cx="1794104" cy="1032129"/>
      </dsp:txXfrm>
    </dsp:sp>
    <dsp:sp modelId="{0EF2B551-436C-4EB9-9E01-E16C72644346}">
      <dsp:nvSpPr>
        <dsp:cNvPr id="0" name=""/>
        <dsp:cNvSpPr/>
      </dsp:nvSpPr>
      <dsp:spPr>
        <a:xfrm>
          <a:off x="2712356"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E9BE856-AA47-4CB5-B18D-568852B03B92}">
      <dsp:nvSpPr>
        <dsp:cNvPr id="0" name=""/>
        <dsp:cNvSpPr/>
      </dsp:nvSpPr>
      <dsp:spPr>
        <a:xfrm>
          <a:off x="1074828"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亚洲文化研究、民间友好交流研究</a:t>
          </a:r>
          <a:endParaRPr lang="en-US" sz="2100" kern="1200" dirty="0"/>
        </a:p>
      </dsp:txBody>
      <dsp:txXfrm>
        <a:off x="1074828" y="3768471"/>
        <a:ext cx="1794104" cy="1032129"/>
      </dsp:txXfrm>
    </dsp:sp>
    <dsp:sp modelId="{F3512131-B1EB-4127-BB77-4D133467DFD9}">
      <dsp:nvSpPr>
        <dsp:cNvPr id="0" name=""/>
        <dsp:cNvSpPr/>
      </dsp:nvSpPr>
      <dsp:spPr>
        <a:xfrm>
          <a:off x="2394637"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C5D5AEA-F36F-4479-A21E-195958484EE9}">
      <dsp:nvSpPr>
        <dsp:cNvPr id="0" name=""/>
        <dsp:cNvSpPr/>
      </dsp:nvSpPr>
      <dsp:spPr>
        <a:xfrm>
          <a:off x="487667"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公共外交研究、对外合作与关系对策研究</a:t>
          </a:r>
          <a:endParaRPr lang="zh-CN" sz="2100" kern="1200" dirty="0"/>
        </a:p>
      </dsp:txBody>
      <dsp:txXfrm>
        <a:off x="487667" y="2256282"/>
        <a:ext cx="1663623" cy="1128141"/>
      </dsp:txXfrm>
    </dsp:sp>
    <dsp:sp modelId="{7BF84681-9213-42E4-ABB5-ED75337DA003}">
      <dsp:nvSpPr>
        <dsp:cNvPr id="0" name=""/>
        <dsp:cNvSpPr/>
      </dsp:nvSpPr>
      <dsp:spPr>
        <a:xfrm>
          <a:off x="2507502"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896F489-0065-4E8C-8EE5-17916EE49C24}">
      <dsp:nvSpPr>
        <dsp:cNvPr id="0" name=""/>
        <dsp:cNvSpPr/>
      </dsp:nvSpPr>
      <dsp:spPr>
        <a:xfrm>
          <a:off x="618147" y="912114"/>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endParaRPr lang="zh-CN" sz="2100" kern="1200" dirty="0"/>
        </a:p>
      </dsp:txBody>
      <dsp:txXfrm>
        <a:off x="618147" y="912114"/>
        <a:ext cx="1696244" cy="10561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19976-2BD4-4971-AEC6-404392CF2140}">
      <dsp:nvSpPr>
        <dsp:cNvPr id="0" name=""/>
        <dsp:cNvSpPr/>
      </dsp:nvSpPr>
      <dsp:spPr>
        <a:xfrm>
          <a:off x="0" y="455135"/>
          <a:ext cx="7499350" cy="1914924"/>
        </a:xfrm>
        <a:prstGeom prst="roundRect">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latin typeface="+mn-ea"/>
              <a:ea typeface="+mn-ea"/>
            </a:rPr>
            <a:t>新一届外指委将重点推进以下</a:t>
          </a:r>
          <a:r>
            <a:rPr lang="en-US" sz="2100" b="1" kern="1200" dirty="0" smtClean="0">
              <a:latin typeface="+mn-ea"/>
              <a:ea typeface="+mn-ea"/>
            </a:rPr>
            <a:t>6</a:t>
          </a:r>
          <a:r>
            <a:rPr lang="zh-CN" sz="2100" b="1" kern="1200" dirty="0" smtClean="0">
              <a:latin typeface="+mn-ea"/>
              <a:ea typeface="+mn-ea"/>
            </a:rPr>
            <a:t>个方面的工作</a:t>
          </a:r>
          <a:r>
            <a:rPr lang="en-US" sz="2100" b="1" kern="1200" dirty="0" smtClean="0">
              <a:latin typeface="+mn-ea"/>
              <a:ea typeface="+mn-ea"/>
            </a:rPr>
            <a:t>:</a:t>
          </a:r>
          <a:endParaRPr lang="zh-CN" sz="2100" b="1" kern="1200" dirty="0">
            <a:latin typeface="+mn-ea"/>
            <a:ea typeface="+mn-ea"/>
          </a:endParaRPr>
        </a:p>
      </dsp:txBody>
      <dsp:txXfrm>
        <a:off x="93479" y="548614"/>
        <a:ext cx="7312392" cy="1727966"/>
      </dsp:txXfrm>
    </dsp:sp>
    <dsp:sp modelId="{852DFD92-E009-4E16-B6B6-804569C50E03}">
      <dsp:nvSpPr>
        <dsp:cNvPr id="0" name=""/>
        <dsp:cNvSpPr/>
      </dsp:nvSpPr>
      <dsp:spPr>
        <a:xfrm>
          <a:off x="0" y="2430539"/>
          <a:ext cx="7499350" cy="1914924"/>
        </a:xfrm>
        <a:prstGeom prst="roundRect">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1</a:t>
          </a:r>
          <a:r>
            <a:rPr lang="zh-CN" sz="2100" kern="1200" dirty="0" smtClean="0"/>
            <a:t>，创新教育理念，更加深入地探讨“作为人文教育的外语教育”、“作为学科教育的外语教育”、“语言与内容融合式教学”（或“内容依托教学”）、“思辨能力培养”、“跨文化能力培养”、“区域和国别研究人才培养”等重要命题，促进外语专业人才培养模式的创新和多元化发展。</a:t>
          </a:r>
          <a:endParaRPr lang="zh-CN" sz="2100" kern="1200" dirty="0"/>
        </a:p>
      </dsp:txBody>
      <dsp:txXfrm>
        <a:off x="93479" y="2524018"/>
        <a:ext cx="7312392" cy="17279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C13F0-4D32-4E6D-A1E4-9EC77A7AF185}">
      <dsp:nvSpPr>
        <dsp:cNvPr id="0" name=""/>
        <dsp:cNvSpPr/>
      </dsp:nvSpPr>
      <dsp:spPr>
        <a:xfrm>
          <a:off x="0" y="82799"/>
          <a:ext cx="7499350" cy="2281500"/>
        </a:xfrm>
        <a:prstGeom prst="roundRect">
          <a:avLst/>
        </a:prstGeom>
        <a:gradFill rotWithShape="1">
          <a:gsLst>
            <a:gs pos="0">
              <a:schemeClr val="accent6">
                <a:tint val="25000"/>
                <a:satMod val="125000"/>
              </a:schemeClr>
            </a:gs>
            <a:gs pos="40000">
              <a:schemeClr val="accent6">
                <a:tint val="55000"/>
                <a:satMod val="130000"/>
              </a:schemeClr>
            </a:gs>
            <a:gs pos="50000">
              <a:schemeClr val="accent6">
                <a:tint val="59000"/>
                <a:satMod val="130000"/>
              </a:schemeClr>
            </a:gs>
            <a:gs pos="65000">
              <a:schemeClr val="accent6">
                <a:tint val="55000"/>
                <a:satMod val="130000"/>
              </a:schemeClr>
            </a:gs>
            <a:gs pos="100000">
              <a:schemeClr val="accent6">
                <a:tint val="20000"/>
                <a:satMod val="125000"/>
              </a:schemeClr>
            </a:gs>
          </a:gsLst>
          <a:lin ang="5400000" scaled="0"/>
        </a:gradFill>
        <a:ln w="12000" cap="flat" cmpd="sng" algn="ctr">
          <a:solidFill>
            <a:schemeClr val="accent6"/>
          </a:solidFill>
          <a:prstDash val="solid"/>
        </a:ln>
        <a:effectLst>
          <a:glow rad="63500">
            <a:schemeClr val="accent6">
              <a:alpha val="45000"/>
              <a:satMod val="120000"/>
            </a:schemeClr>
          </a:glo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2</a:t>
          </a:r>
          <a:r>
            <a:rPr lang="zh-CN" sz="2500" kern="1200" dirty="0" smtClean="0"/>
            <a:t>，</a:t>
          </a:r>
          <a:r>
            <a:rPr lang="zh-CN" sz="2500" b="1" kern="1200" dirty="0" smtClean="0"/>
            <a:t>研制国家标准。</a:t>
          </a:r>
          <a:r>
            <a:rPr lang="zh-CN" sz="2500" kern="1200" dirty="0" smtClean="0"/>
            <a:t>国标的参考框架包括</a:t>
          </a:r>
          <a:r>
            <a:rPr lang="en-US" sz="2500" kern="1200" dirty="0" smtClean="0"/>
            <a:t>9</a:t>
          </a:r>
          <a:r>
            <a:rPr lang="zh-CN" sz="2500" kern="1200" dirty="0" smtClean="0"/>
            <a:t>部分，即概述、适用专业范围，培养目标，培养规格、课程体系、教学评估、师资队伍、教学条件、术语释义。国标的制定目的是增加高校各类专业的纵向和横向可比性。</a:t>
          </a:r>
          <a:endParaRPr lang="en-US" sz="2500" kern="1200" dirty="0"/>
        </a:p>
      </dsp:txBody>
      <dsp:txXfrm>
        <a:off x="111374" y="194173"/>
        <a:ext cx="7276602" cy="2058752"/>
      </dsp:txXfrm>
    </dsp:sp>
    <dsp:sp modelId="{FFA4342A-4634-4A8C-AED9-F52AA8880DB6}">
      <dsp:nvSpPr>
        <dsp:cNvPr id="0" name=""/>
        <dsp:cNvSpPr/>
      </dsp:nvSpPr>
      <dsp:spPr>
        <a:xfrm>
          <a:off x="0" y="2436300"/>
          <a:ext cx="7499350" cy="2281500"/>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101500">
            <a:schemeClr val="accent1">
              <a:hueOff val="0"/>
              <a:satOff val="0"/>
              <a:lumOff val="0"/>
              <a:alphaOff val="0"/>
              <a:alpha val="42000"/>
              <a:satMod val="120000"/>
            </a:schemeClr>
          </a:glow>
        </a:effectLst>
        <a:scene3d>
          <a:camera prst="orthographicFront" fov="0">
            <a:rot lat="0" lon="0" rev="0"/>
          </a:camera>
          <a:lightRig rig="glow" dir="t">
            <a:rot lat="0" lon="0" rev="4800000"/>
          </a:lightRig>
        </a:scene3d>
        <a:sp3d prstMaterial="powder">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3</a:t>
          </a:r>
          <a:r>
            <a:rPr lang="zh-CN" sz="2500" kern="1200" dirty="0" smtClean="0"/>
            <a:t>，</a:t>
          </a:r>
          <a:r>
            <a:rPr lang="zh-CN" sz="2500" b="1" kern="1200" dirty="0" smtClean="0"/>
            <a:t>开展立项研究。</a:t>
          </a:r>
          <a:r>
            <a:rPr lang="zh-CN" sz="2500" kern="1200" dirty="0" smtClean="0"/>
            <a:t>就全国外语类专业教学改革重大问题展开研究。如外语类各专业的培养目标、培养规格、课程体系等。</a:t>
          </a:r>
          <a:endParaRPr lang="zh-CN" sz="2500" kern="1200" dirty="0"/>
        </a:p>
      </dsp:txBody>
      <dsp:txXfrm>
        <a:off x="111374" y="2547674"/>
        <a:ext cx="7276602" cy="20587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295D6-505B-4795-A9BF-DA9C7757684F}">
      <dsp:nvSpPr>
        <dsp:cNvPr id="0" name=""/>
        <dsp:cNvSpPr/>
      </dsp:nvSpPr>
      <dsp:spPr>
        <a:xfrm>
          <a:off x="0" y="48864"/>
          <a:ext cx="7499350" cy="1540743"/>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101500">
            <a:schemeClr val="accent1">
              <a:hueOff val="0"/>
              <a:satOff val="0"/>
              <a:lumOff val="0"/>
              <a:alphaOff val="0"/>
              <a:alpha val="42000"/>
              <a:satMod val="120000"/>
            </a:schemeClr>
          </a:glow>
        </a:effectLst>
        <a:scene3d>
          <a:camera prst="orthographicFront" fov="0">
            <a:rot lat="0" lon="0" rev="0"/>
          </a:camera>
          <a:lightRig rig="glow" dir="t">
            <a:rot lat="0" lon="0" rev="4800000"/>
          </a:lightRig>
        </a:scene3d>
        <a:sp3d prstMaterial="powder">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latin typeface="+mn-ea"/>
              <a:ea typeface="+mn-ea"/>
            </a:rPr>
            <a:t>4</a:t>
          </a:r>
          <a:r>
            <a:rPr lang="zh-CN" sz="2800" b="1" kern="1200" dirty="0" smtClean="0">
              <a:latin typeface="+mn-ea"/>
              <a:ea typeface="+mn-ea"/>
            </a:rPr>
            <a:t>，支持指导专业建设。</a:t>
          </a:r>
          <a:endParaRPr lang="zh-CN" sz="2800" kern="1200" dirty="0">
            <a:latin typeface="+mn-ea"/>
            <a:ea typeface="+mn-ea"/>
          </a:endParaRPr>
        </a:p>
      </dsp:txBody>
      <dsp:txXfrm>
        <a:off x="75213" y="124077"/>
        <a:ext cx="7348924" cy="1390317"/>
      </dsp:txXfrm>
    </dsp:sp>
    <dsp:sp modelId="{946A3D66-A7D5-45DB-80E9-B3DABEE3A1CD}">
      <dsp:nvSpPr>
        <dsp:cNvPr id="0" name=""/>
        <dsp:cNvSpPr/>
      </dsp:nvSpPr>
      <dsp:spPr>
        <a:xfrm>
          <a:off x="0" y="1629928"/>
          <a:ext cx="7499350" cy="1540743"/>
        </a:xfrm>
        <a:prstGeom prst="roundRect">
          <a:avLst/>
        </a:prstGeom>
        <a:solidFill>
          <a:schemeClr val="accent1"/>
        </a:solidFill>
        <a:ln w="1905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调研我国外语专业的整体分布和外语人才需求的结构；</a:t>
          </a:r>
          <a:endParaRPr lang="en-US" sz="2400" kern="1200" dirty="0"/>
        </a:p>
      </dsp:txBody>
      <dsp:txXfrm>
        <a:off x="75213" y="1705141"/>
        <a:ext cx="7348924" cy="1390317"/>
      </dsp:txXfrm>
    </dsp:sp>
    <dsp:sp modelId="{0D4906E7-EF17-4A41-8710-5752B745CB66}">
      <dsp:nvSpPr>
        <dsp:cNvPr id="0" name=""/>
        <dsp:cNvSpPr/>
      </dsp:nvSpPr>
      <dsp:spPr>
        <a:xfrm>
          <a:off x="0" y="3210991"/>
          <a:ext cx="7499350" cy="1540743"/>
        </a:xfrm>
        <a:prstGeom prst="roundRect">
          <a:avLst/>
        </a:prstGeom>
        <a:solidFill>
          <a:schemeClr val="accent5"/>
        </a:solidFill>
        <a:ln w="1905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zh-CN" sz="1400" b="1" kern="1200" dirty="0" smtClean="0"/>
            <a:t>英语专业课程体系如何优化？语言技能课程与专业知识课程的合理比例究竟应该是多少？语言技能课程如何提高效率？语言基本功如何保障？如何实质性提高学生的思辨能力与跨文化能力？英语专业的知识结构如何界定？培养模式多元化的边界在哪里？英语专业不可化约的共核是什么？英语专业如何与其他专业复合？如何理解和实施英语专业的实践教学？如何提升英语专业教师的素质以适应教学改革的需要？如何有效利用数字信息技术提高外语教学的效率和效果？</a:t>
          </a:r>
          <a:endParaRPr lang="zh-CN" sz="1400" b="1" kern="1200" dirty="0"/>
        </a:p>
      </dsp:txBody>
      <dsp:txXfrm>
        <a:off x="75213" y="3286204"/>
        <a:ext cx="7348924" cy="13903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AC1A4-E069-4D89-A896-5C068190E3FF}">
      <dsp:nvSpPr>
        <dsp:cNvPr id="0" name=""/>
        <dsp:cNvSpPr/>
      </dsp:nvSpPr>
      <dsp:spPr>
        <a:xfrm>
          <a:off x="0" y="102601"/>
          <a:ext cx="7499350" cy="1107809"/>
        </a:xfrm>
        <a:prstGeom prst="roundRect">
          <a:avLst/>
        </a:prstGeom>
        <a:solidFill>
          <a:schemeClr val="accent1"/>
        </a:solidFill>
        <a:ln w="38100" cap="flat" cmpd="sng" algn="ctr">
          <a:solidFill>
            <a:schemeClr val="lt1"/>
          </a:solidFill>
          <a:prstDash val="solid"/>
        </a:ln>
        <a:effectLst>
          <a:glow rad="63500">
            <a:schemeClr val="accent1">
              <a:alpha val="45000"/>
              <a:satMod val="120000"/>
            </a:schemeClr>
          </a:glow>
        </a:effectLst>
        <a:scene3d>
          <a:camera prst="orthographicFront"/>
          <a:lightRig rig="flat"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5</a:t>
          </a:r>
          <a:r>
            <a:rPr lang="zh-CN" sz="2800" b="1" kern="1200" dirty="0" smtClean="0"/>
            <a:t>，促进教师发展。</a:t>
          </a:r>
          <a:endParaRPr lang="en-US" sz="2800" b="1" kern="1200" dirty="0"/>
        </a:p>
      </dsp:txBody>
      <dsp:txXfrm>
        <a:off x="54079" y="156680"/>
        <a:ext cx="7391192" cy="999651"/>
      </dsp:txXfrm>
    </dsp:sp>
    <dsp:sp modelId="{B8B25D2D-F778-40F6-A830-762F14887579}">
      <dsp:nvSpPr>
        <dsp:cNvPr id="0" name=""/>
        <dsp:cNvSpPr/>
      </dsp:nvSpPr>
      <dsp:spPr>
        <a:xfrm>
          <a:off x="0" y="1265130"/>
          <a:ext cx="7499350" cy="1107809"/>
        </a:xfrm>
        <a:prstGeom prst="roundRect">
          <a:avLst/>
        </a:prstGeom>
        <a:gradFill rotWithShape="1">
          <a:gsLst>
            <a:gs pos="0">
              <a:schemeClr val="accent5">
                <a:tint val="48000"/>
                <a:satMod val="138000"/>
              </a:schemeClr>
            </a:gs>
            <a:gs pos="25000">
              <a:schemeClr val="accent5">
                <a:tint val="85000"/>
              </a:schemeClr>
            </a:gs>
            <a:gs pos="40000">
              <a:schemeClr val="accent5">
                <a:tint val="92000"/>
              </a:schemeClr>
            </a:gs>
            <a:gs pos="50000">
              <a:schemeClr val="accent5">
                <a:tint val="93000"/>
              </a:schemeClr>
            </a:gs>
            <a:gs pos="60000">
              <a:schemeClr val="accent5">
                <a:tint val="92000"/>
              </a:schemeClr>
            </a:gs>
            <a:gs pos="75000">
              <a:schemeClr val="accent5">
                <a:tint val="83000"/>
                <a:satMod val="108000"/>
              </a:schemeClr>
            </a:gs>
            <a:gs pos="100000">
              <a:schemeClr val="accent5">
                <a:tint val="48000"/>
                <a:satMod val="150000"/>
              </a:schemeClr>
            </a:gs>
          </a:gsLst>
          <a:lin ang="5400000" scaled="0"/>
        </a:gradFill>
        <a:ln w="12000" cap="flat" cmpd="sng" algn="ctr">
          <a:solidFill>
            <a:schemeClr val="accent5"/>
          </a:solidFill>
          <a:prstDash val="solid"/>
        </a:ln>
        <a:effectLst>
          <a:glow rad="63500">
            <a:schemeClr val="accent5">
              <a:alpha val="45000"/>
              <a:satMod val="120000"/>
            </a:schemeClr>
          </a:glow>
        </a:effectLst>
        <a:scene3d>
          <a:camera prst="orthographicFront"/>
          <a:lightRig rig="flat" dir="t"/>
        </a:scene3d>
        <a:sp3d>
          <a:bevelT w="0" h="0"/>
          <a:contourClr>
            <a:schemeClr val="accent5">
              <a:tint val="7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zh-CN" sz="1900" kern="1200" dirty="0" smtClean="0"/>
            <a:t>为青年教师的发展搭建多样化平台；开展各专业的教学比赛、教师培训工作</a:t>
          </a:r>
          <a:endParaRPr lang="en-US" sz="1900" kern="1200" dirty="0"/>
        </a:p>
      </dsp:txBody>
      <dsp:txXfrm>
        <a:off x="54079" y="1319209"/>
        <a:ext cx="7391192" cy="999651"/>
      </dsp:txXfrm>
    </dsp:sp>
    <dsp:sp modelId="{6539F234-14BD-49E5-8390-500CC9ABBB8A}">
      <dsp:nvSpPr>
        <dsp:cNvPr id="0" name=""/>
        <dsp:cNvSpPr/>
      </dsp:nvSpPr>
      <dsp:spPr>
        <a:xfrm>
          <a:off x="0" y="2427660"/>
          <a:ext cx="7499350" cy="1107809"/>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6</a:t>
          </a:r>
          <a:r>
            <a:rPr lang="zh-CN" sz="2800" kern="1200" dirty="0" smtClean="0"/>
            <a:t>，</a:t>
          </a:r>
          <a:r>
            <a:rPr lang="zh-CN" sz="2800" b="1" kern="1200" dirty="0" smtClean="0"/>
            <a:t>其他工作。</a:t>
          </a:r>
          <a:endParaRPr lang="en-US" sz="2800" b="1" kern="1200" dirty="0"/>
        </a:p>
      </dsp:txBody>
      <dsp:txXfrm>
        <a:off x="54079" y="2481739"/>
        <a:ext cx="7391192" cy="999651"/>
      </dsp:txXfrm>
    </dsp:sp>
    <dsp:sp modelId="{F1D41455-A273-4EB8-B87F-23F200C8D18E}">
      <dsp:nvSpPr>
        <dsp:cNvPr id="0" name=""/>
        <dsp:cNvSpPr/>
      </dsp:nvSpPr>
      <dsp:spPr>
        <a:xfrm>
          <a:off x="0" y="3590189"/>
          <a:ext cx="7499350" cy="1107809"/>
        </a:xfrm>
        <a:prstGeom prst="roundRect">
          <a:avLst/>
        </a:prstGeom>
        <a:gradFill rotWithShape="1">
          <a:gsLst>
            <a:gs pos="0">
              <a:schemeClr val="accent4">
                <a:tint val="48000"/>
                <a:satMod val="138000"/>
              </a:schemeClr>
            </a:gs>
            <a:gs pos="25000">
              <a:schemeClr val="accent4">
                <a:tint val="85000"/>
              </a:schemeClr>
            </a:gs>
            <a:gs pos="40000">
              <a:schemeClr val="accent4">
                <a:tint val="92000"/>
              </a:schemeClr>
            </a:gs>
            <a:gs pos="50000">
              <a:schemeClr val="accent4">
                <a:tint val="93000"/>
              </a:schemeClr>
            </a:gs>
            <a:gs pos="60000">
              <a:schemeClr val="accent4">
                <a:tint val="92000"/>
              </a:schemeClr>
            </a:gs>
            <a:gs pos="75000">
              <a:schemeClr val="accent4">
                <a:tint val="83000"/>
                <a:satMod val="108000"/>
              </a:schemeClr>
            </a:gs>
            <a:gs pos="100000">
              <a:schemeClr val="accent4">
                <a:tint val="48000"/>
                <a:satMod val="150000"/>
              </a:schemeClr>
            </a:gs>
          </a:gsLst>
          <a:lin ang="5400000" scaled="0"/>
        </a:gradFill>
        <a:ln w="12000" cap="flat" cmpd="sng" algn="ctr">
          <a:solidFill>
            <a:schemeClr val="accent4"/>
          </a:solidFill>
          <a:prstDash val="solid"/>
        </a:ln>
        <a:effectLst>
          <a:glow rad="63500">
            <a:schemeClr val="accent4">
              <a:alpha val="45000"/>
              <a:satMod val="120000"/>
            </a:schemeClr>
          </a:glow>
        </a:effectLst>
        <a:scene3d>
          <a:camera prst="orthographicFront"/>
          <a:lightRig rig="flat" dir="t"/>
        </a:scene3d>
        <a:sp3d>
          <a:bevelT w="0" h="0"/>
          <a:contourClr>
            <a:schemeClr val="accent4">
              <a:tint val="70000"/>
            </a:schemeClr>
          </a:contourClr>
        </a:sp3d>
      </dsp:spPr>
      <dsp:style>
        <a:lnRef idx="1">
          <a:schemeClr val="accent4"/>
        </a:lnRef>
        <a:fillRef idx="3">
          <a:schemeClr val="accent4"/>
        </a:fillRef>
        <a:effectRef idx="2">
          <a:schemeClr val="accent4"/>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zh-CN" sz="1900" kern="1200" dirty="0" smtClean="0"/>
            <a:t>推动包括</a:t>
          </a:r>
          <a:r>
            <a:rPr lang="en-US" sz="1900" kern="1200" dirty="0" smtClean="0"/>
            <a:t>MOOCs</a:t>
          </a:r>
          <a:r>
            <a:rPr lang="zh-CN" sz="1900" kern="1200" dirty="0" smtClean="0"/>
            <a:t>在内的现代教育技术发展，促进优质教学资源的全国共享；进一步提高四八级命题质量，科学评估教学质量。建设自己的网站，为各分委会交流工作经验搭建平台。</a:t>
          </a:r>
          <a:endParaRPr lang="zh-CN" sz="1900" kern="1200" dirty="0"/>
        </a:p>
      </dsp:txBody>
      <dsp:txXfrm>
        <a:off x="54079" y="3644268"/>
        <a:ext cx="7391192" cy="99965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32985-2F98-459E-BF96-2F6F3E0EE47D}">
      <dsp:nvSpPr>
        <dsp:cNvPr id="0" name=""/>
        <dsp:cNvSpPr/>
      </dsp:nvSpPr>
      <dsp:spPr>
        <a:xfrm>
          <a:off x="0" y="68040"/>
          <a:ext cx="7499350" cy="8845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t>高职高专公共英语教学现状调查与改革思路（中国外语，</a:t>
          </a:r>
          <a:r>
            <a:rPr lang="en-US" sz="2100" b="1" kern="1200" dirty="0" smtClean="0"/>
            <a:t>2009</a:t>
          </a:r>
          <a:r>
            <a:rPr lang="zh-CN" sz="2100" b="1" kern="1200" dirty="0" smtClean="0"/>
            <a:t>）；</a:t>
          </a:r>
          <a:endParaRPr lang="en-US" sz="2100" b="1" kern="1200" dirty="0"/>
        </a:p>
      </dsp:txBody>
      <dsp:txXfrm>
        <a:off x="43179" y="111219"/>
        <a:ext cx="7412992" cy="798161"/>
      </dsp:txXfrm>
    </dsp:sp>
    <dsp:sp modelId="{2F4175F8-A8C4-45E1-824D-AAF4C69169AB}">
      <dsp:nvSpPr>
        <dsp:cNvPr id="0" name=""/>
        <dsp:cNvSpPr/>
      </dsp:nvSpPr>
      <dsp:spPr>
        <a:xfrm>
          <a:off x="0" y="1013039"/>
          <a:ext cx="7499350" cy="884519"/>
        </a:xfrm>
        <a:prstGeom prst="roundRect">
          <a:avLst/>
        </a:prstGeom>
        <a:gradFill rotWithShape="1">
          <a:gsLst>
            <a:gs pos="0">
              <a:schemeClr val="accent4">
                <a:tint val="48000"/>
                <a:satMod val="138000"/>
              </a:schemeClr>
            </a:gs>
            <a:gs pos="25000">
              <a:schemeClr val="accent4">
                <a:tint val="85000"/>
              </a:schemeClr>
            </a:gs>
            <a:gs pos="40000">
              <a:schemeClr val="accent4">
                <a:tint val="92000"/>
              </a:schemeClr>
            </a:gs>
            <a:gs pos="50000">
              <a:schemeClr val="accent4">
                <a:tint val="93000"/>
              </a:schemeClr>
            </a:gs>
            <a:gs pos="60000">
              <a:schemeClr val="accent4">
                <a:tint val="92000"/>
              </a:schemeClr>
            </a:gs>
            <a:gs pos="75000">
              <a:schemeClr val="accent4">
                <a:tint val="83000"/>
                <a:satMod val="108000"/>
              </a:schemeClr>
            </a:gs>
            <a:gs pos="100000">
              <a:schemeClr val="accent4">
                <a:tint val="48000"/>
                <a:satMod val="150000"/>
              </a:schemeClr>
            </a:gs>
          </a:gsLst>
          <a:lin ang="5400000" scaled="0"/>
        </a:gradFill>
        <a:ln w="12000" cap="flat" cmpd="sng" algn="ctr">
          <a:solidFill>
            <a:schemeClr val="accent4"/>
          </a:solidFill>
          <a:prstDash val="solid"/>
        </a:ln>
        <a:effectLst>
          <a:glow rad="63500">
            <a:schemeClr val="accent4">
              <a:alpha val="45000"/>
              <a:satMod val="120000"/>
            </a:schemeClr>
          </a:glow>
        </a:effectLst>
        <a:scene3d>
          <a:camera prst="orthographicFront" fov="0">
            <a:rot lat="0" lon="0" rev="0"/>
          </a:camera>
          <a:lightRig rig="brightRoom" dir="tl">
            <a:rot lat="0" lon="0" rev="8700000"/>
          </a:lightRig>
        </a:scene3d>
        <a:sp3d>
          <a:bevelT w="0" h="0"/>
          <a:contourClr>
            <a:schemeClr val="accent4">
              <a:tint val="70000"/>
            </a:schemeClr>
          </a:contourClr>
        </a:sp3d>
      </dsp:spPr>
      <dsp:style>
        <a:lnRef idx="1">
          <a:schemeClr val="accent4"/>
        </a:lnRef>
        <a:fillRef idx="3">
          <a:schemeClr val="accent4"/>
        </a:fillRef>
        <a:effectRef idx="2">
          <a:schemeClr val="accent4"/>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t>论高职高专公共英语教师发展（外语界，</a:t>
          </a:r>
          <a:r>
            <a:rPr lang="en-US" sz="2100" b="1" kern="1200" dirty="0" smtClean="0"/>
            <a:t>2012</a:t>
          </a:r>
          <a:r>
            <a:rPr lang="zh-CN" sz="2100" b="1" kern="1200" dirty="0" smtClean="0"/>
            <a:t>）</a:t>
          </a:r>
          <a:endParaRPr lang="en-US" sz="2100" b="1" kern="1200" dirty="0"/>
        </a:p>
      </dsp:txBody>
      <dsp:txXfrm>
        <a:off x="43179" y="1056218"/>
        <a:ext cx="7412992" cy="798161"/>
      </dsp:txXfrm>
    </dsp:sp>
    <dsp:sp modelId="{EA546394-E113-4933-B5A3-00012519A983}">
      <dsp:nvSpPr>
        <dsp:cNvPr id="0" name=""/>
        <dsp:cNvSpPr/>
      </dsp:nvSpPr>
      <dsp:spPr>
        <a:xfrm>
          <a:off x="0" y="1958039"/>
          <a:ext cx="7499350" cy="884519"/>
        </a:xfrm>
        <a:prstGeom prst="roundRect">
          <a:avLst/>
        </a:prstGeom>
        <a:gradFill rotWithShape="1">
          <a:gsLst>
            <a:gs pos="0">
              <a:schemeClr val="accent1">
                <a:tint val="25000"/>
                <a:satMod val="125000"/>
              </a:schemeClr>
            </a:gs>
            <a:gs pos="40000">
              <a:schemeClr val="accent1">
                <a:tint val="55000"/>
                <a:satMod val="130000"/>
              </a:schemeClr>
            </a:gs>
            <a:gs pos="50000">
              <a:schemeClr val="accent1">
                <a:tint val="59000"/>
                <a:satMod val="130000"/>
              </a:schemeClr>
            </a:gs>
            <a:gs pos="65000">
              <a:schemeClr val="accent1">
                <a:tint val="55000"/>
                <a:satMod val="130000"/>
              </a:schemeClr>
            </a:gs>
            <a:gs pos="100000">
              <a:schemeClr val="accent1">
                <a:tint val="20000"/>
                <a:satMod val="125000"/>
              </a:schemeClr>
            </a:gs>
          </a:gsLst>
          <a:lin ang="5400000" scaled="0"/>
        </a:gradFill>
        <a:ln w="12000" cap="flat" cmpd="sng" algn="ctr">
          <a:solidFill>
            <a:schemeClr val="accent1"/>
          </a:solidFill>
          <a:prstDash val="solid"/>
        </a:ln>
        <a:effectLst>
          <a:glow rad="63500">
            <a:schemeClr val="accent1">
              <a:alpha val="45000"/>
              <a:satMod val="120000"/>
            </a:schemeClr>
          </a:glo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t>“高职高专英语类专业设置规范”要素分析（中国外语，</a:t>
          </a:r>
          <a:r>
            <a:rPr lang="en-US" sz="2100" b="1" kern="1200" dirty="0" smtClean="0"/>
            <a:t>2010</a:t>
          </a:r>
          <a:r>
            <a:rPr lang="zh-CN" sz="2100" b="1" kern="1200" dirty="0" smtClean="0"/>
            <a:t>）</a:t>
          </a:r>
          <a:endParaRPr lang="en-US" sz="2100" b="1" kern="1200" dirty="0"/>
        </a:p>
      </dsp:txBody>
      <dsp:txXfrm>
        <a:off x="43179" y="2001218"/>
        <a:ext cx="7412992" cy="798161"/>
      </dsp:txXfrm>
    </dsp:sp>
    <dsp:sp modelId="{6D6D8773-4940-4848-833A-39922A0CE3C3}">
      <dsp:nvSpPr>
        <dsp:cNvPr id="0" name=""/>
        <dsp:cNvSpPr/>
      </dsp:nvSpPr>
      <dsp:spPr>
        <a:xfrm>
          <a:off x="0" y="2903040"/>
          <a:ext cx="7499350" cy="8845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t>与时俱进</a:t>
          </a:r>
          <a:r>
            <a:rPr lang="en-US" sz="2100" b="1" kern="1200" dirty="0" smtClean="0"/>
            <a:t>,</a:t>
          </a:r>
          <a:r>
            <a:rPr lang="zh-CN" sz="2100" b="1" kern="1200" dirty="0" smtClean="0"/>
            <a:t>深化高等职业教育英语课程教学改革</a:t>
          </a:r>
          <a:r>
            <a:rPr lang="en-US" sz="2100" b="1" kern="1200" dirty="0" smtClean="0"/>
            <a:t>——《</a:t>
          </a:r>
          <a:r>
            <a:rPr lang="zh-CN" sz="2100" b="1" kern="1200" dirty="0" smtClean="0"/>
            <a:t>高等职业教育英语课程教学要求</a:t>
          </a:r>
          <a:r>
            <a:rPr lang="en-US" sz="2100" b="1" kern="1200" dirty="0" smtClean="0"/>
            <a:t>》</a:t>
          </a:r>
          <a:r>
            <a:rPr lang="zh-CN" sz="2100" b="1" kern="1200" dirty="0" smtClean="0"/>
            <a:t>研究报告（中国外语，</a:t>
          </a:r>
          <a:r>
            <a:rPr lang="en-US" sz="2100" b="1" kern="1200" dirty="0" smtClean="0"/>
            <a:t>2010</a:t>
          </a:r>
          <a:r>
            <a:rPr lang="zh-CN" sz="2100" b="1" kern="1200" dirty="0" smtClean="0"/>
            <a:t>）</a:t>
          </a:r>
          <a:endParaRPr lang="en-US" sz="2100" b="1" kern="1200" dirty="0"/>
        </a:p>
      </dsp:txBody>
      <dsp:txXfrm>
        <a:off x="43179" y="2946219"/>
        <a:ext cx="7412992" cy="798161"/>
      </dsp:txXfrm>
    </dsp:sp>
    <dsp:sp modelId="{0A9BB2D8-B14C-4766-A15C-6E1D6A83CE0D}">
      <dsp:nvSpPr>
        <dsp:cNvPr id="0" name=""/>
        <dsp:cNvSpPr/>
      </dsp:nvSpPr>
      <dsp:spPr>
        <a:xfrm>
          <a:off x="0" y="3848040"/>
          <a:ext cx="7499350" cy="884519"/>
        </a:xfrm>
        <a:prstGeom prst="roundRect">
          <a:avLst/>
        </a:prstGeom>
        <a:gradFill rotWithShape="1">
          <a:gsLst>
            <a:gs pos="0">
              <a:schemeClr val="accent2">
                <a:tint val="25000"/>
                <a:satMod val="125000"/>
              </a:schemeClr>
            </a:gs>
            <a:gs pos="40000">
              <a:schemeClr val="accent2">
                <a:tint val="55000"/>
                <a:satMod val="130000"/>
              </a:schemeClr>
            </a:gs>
            <a:gs pos="50000">
              <a:schemeClr val="accent2">
                <a:tint val="59000"/>
                <a:satMod val="130000"/>
              </a:schemeClr>
            </a:gs>
            <a:gs pos="65000">
              <a:schemeClr val="accent2">
                <a:tint val="55000"/>
                <a:satMod val="130000"/>
              </a:schemeClr>
            </a:gs>
            <a:gs pos="100000">
              <a:schemeClr val="accent2">
                <a:tint val="20000"/>
                <a:satMod val="125000"/>
              </a:schemeClr>
            </a:gs>
          </a:gsLst>
          <a:lin ang="5400000" scaled="0"/>
        </a:gradFill>
        <a:ln w="12000" cap="flat" cmpd="sng" algn="ctr">
          <a:solidFill>
            <a:schemeClr val="accent2"/>
          </a:solidFill>
          <a:prstDash val="solid"/>
        </a:ln>
        <a:effectLst>
          <a:glow rad="63500">
            <a:schemeClr val="accent2">
              <a:alpha val="45000"/>
              <a:satMod val="120000"/>
            </a:schemeClr>
          </a:glow>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t>创新高等职业教育英语课程内容体系</a:t>
          </a:r>
          <a:r>
            <a:rPr lang="en-US" sz="2100" b="1" kern="1200" dirty="0" smtClean="0"/>
            <a:t>——</a:t>
          </a:r>
          <a:r>
            <a:rPr lang="zh-CN" sz="2100" b="1" kern="1200" dirty="0" smtClean="0"/>
            <a:t>行业英语教学研究（中国外语，</a:t>
          </a:r>
          <a:r>
            <a:rPr lang="en-US" sz="2100" b="1" kern="1200" dirty="0" smtClean="0"/>
            <a:t>2013</a:t>
          </a:r>
          <a:r>
            <a:rPr lang="zh-CN" sz="2100" b="1" kern="1200" dirty="0" smtClean="0"/>
            <a:t>）</a:t>
          </a:r>
          <a:endParaRPr lang="en-US" sz="2100" b="1" kern="1200" dirty="0"/>
        </a:p>
      </dsp:txBody>
      <dsp:txXfrm>
        <a:off x="43179" y="3891219"/>
        <a:ext cx="7412992" cy="798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710BB-DBCA-4328-9A8D-76CD5880D8EF}">
      <dsp:nvSpPr>
        <dsp:cNvPr id="0" name=""/>
        <dsp:cNvSpPr/>
      </dsp:nvSpPr>
      <dsp:spPr>
        <a:xfrm>
          <a:off x="0" y="26437"/>
          <a:ext cx="7499350" cy="11005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zh-CN" altLang="en-US" sz="4000" b="1" kern="1200" smtClean="0"/>
            <a:t>一</a:t>
          </a:r>
          <a:r>
            <a:rPr lang="zh-CN" sz="4000" b="1" kern="1200" smtClean="0"/>
            <a:t>、</a:t>
          </a:r>
          <a:r>
            <a:rPr lang="zh-CN" altLang="en-US" sz="4000" b="1" kern="1200" smtClean="0"/>
            <a:t>刊物类型及栏目</a:t>
          </a:r>
          <a:endParaRPr lang="en-US" sz="4000" b="1" kern="1200" dirty="0"/>
        </a:p>
      </dsp:txBody>
      <dsp:txXfrm>
        <a:off x="53723" y="80160"/>
        <a:ext cx="7391904" cy="993085"/>
      </dsp:txXfrm>
    </dsp:sp>
    <dsp:sp modelId="{210C062B-A43C-4643-9AD6-237F7CF10B4F}">
      <dsp:nvSpPr>
        <dsp:cNvPr id="0" name=""/>
        <dsp:cNvSpPr/>
      </dsp:nvSpPr>
      <dsp:spPr>
        <a:xfrm>
          <a:off x="0" y="1242168"/>
          <a:ext cx="7499350" cy="11005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zh-CN" altLang="en-US" sz="4000" b="1" kern="1200" dirty="0" smtClean="0"/>
            <a:t>二</a:t>
          </a:r>
          <a:r>
            <a:rPr lang="zh-CN" sz="4000" b="1" kern="1200" dirty="0" smtClean="0"/>
            <a:t>、</a:t>
          </a:r>
          <a:r>
            <a:rPr lang="zh-CN" altLang="en-US" sz="4000" b="1" kern="1200" dirty="0" smtClean="0"/>
            <a:t>刊物选稿标准</a:t>
          </a:r>
          <a:endParaRPr lang="en-US" sz="4000" b="1" kern="1200" dirty="0"/>
        </a:p>
      </dsp:txBody>
      <dsp:txXfrm>
        <a:off x="53723" y="1295891"/>
        <a:ext cx="7391904" cy="993085"/>
      </dsp:txXfrm>
    </dsp:sp>
    <dsp:sp modelId="{5CCF9C1F-5C1B-466E-8886-F6E0B4E7045F}">
      <dsp:nvSpPr>
        <dsp:cNvPr id="0" name=""/>
        <dsp:cNvSpPr/>
      </dsp:nvSpPr>
      <dsp:spPr>
        <a:xfrm>
          <a:off x="0" y="2457899"/>
          <a:ext cx="7499350" cy="11005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zh-CN" altLang="en-US" sz="4000" b="1" kern="1200" dirty="0" smtClean="0"/>
            <a:t>三</a:t>
          </a:r>
          <a:r>
            <a:rPr lang="zh-CN" sz="4000" b="1" kern="1200" dirty="0" smtClean="0"/>
            <a:t>、</a:t>
          </a:r>
          <a:r>
            <a:rPr lang="zh-CN" altLang="en-US" sz="4000" b="1" kern="1200" dirty="0" smtClean="0"/>
            <a:t>刊物投稿过程</a:t>
          </a:r>
          <a:endParaRPr lang="zh-CN" sz="4000" kern="1200" dirty="0"/>
        </a:p>
      </dsp:txBody>
      <dsp:txXfrm>
        <a:off x="53723" y="2511622"/>
        <a:ext cx="7391904" cy="993085"/>
      </dsp:txXfrm>
    </dsp:sp>
    <dsp:sp modelId="{E617031C-2833-4BAA-918B-B930DEBE6F8A}">
      <dsp:nvSpPr>
        <dsp:cNvPr id="0" name=""/>
        <dsp:cNvSpPr/>
      </dsp:nvSpPr>
      <dsp:spPr>
        <a:xfrm>
          <a:off x="0" y="3673631"/>
          <a:ext cx="7499350" cy="11005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sz="4000" b="1" kern="1200" dirty="0" smtClean="0"/>
            <a:t>四</a:t>
          </a:r>
          <a:r>
            <a:rPr lang="zh-CN" sz="4000" b="1" kern="1200" dirty="0" smtClean="0"/>
            <a:t>、</a:t>
          </a:r>
          <a:r>
            <a:rPr lang="zh-CN" altLang="zh-CN" sz="4000" b="1" kern="1200" dirty="0" smtClean="0"/>
            <a:t>论文撰写与治学</a:t>
          </a:r>
          <a:endParaRPr lang="zh-CN" altLang="zh-CN" sz="4000" kern="1200" dirty="0" smtClean="0"/>
        </a:p>
      </dsp:txBody>
      <dsp:txXfrm>
        <a:off x="53723" y="3727354"/>
        <a:ext cx="7391904" cy="99308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BDF39-9B38-40EA-8552-E9429E40EE7B}">
      <dsp:nvSpPr>
        <dsp:cNvPr id="0" name=""/>
        <dsp:cNvSpPr/>
      </dsp:nvSpPr>
      <dsp:spPr>
        <a:xfrm>
          <a:off x="0" y="86040"/>
          <a:ext cx="7499350" cy="46285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rtl="0">
            <a:lnSpc>
              <a:spcPct val="90000"/>
            </a:lnSpc>
            <a:spcBef>
              <a:spcPct val="0"/>
            </a:spcBef>
            <a:spcAft>
              <a:spcPct val="35000"/>
            </a:spcAft>
          </a:pPr>
          <a:r>
            <a:rPr lang="zh-CN" sz="4300" b="1" kern="1200" dirty="0" smtClean="0"/>
            <a:t>高职高专英语网络教学，口语教学方法，翻译课教学，应用文写作教学，课程考试，词汇教学教学策略，教学模式，教师角色定位（</a:t>
          </a:r>
          <a:r>
            <a:rPr lang="en-US" sz="4300" b="1" kern="1200" dirty="0" smtClean="0"/>
            <a:t>2014</a:t>
          </a:r>
          <a:r>
            <a:rPr lang="zh-CN" sz="4300" b="1" kern="1200" dirty="0" smtClean="0"/>
            <a:t>年</a:t>
          </a:r>
          <a:r>
            <a:rPr lang="en-US" sz="4300" b="1" kern="1200" dirty="0" smtClean="0"/>
            <a:t>52</a:t>
          </a:r>
          <a:r>
            <a:rPr lang="zh-CN" sz="4300" b="1" kern="1200" dirty="0" smtClean="0"/>
            <a:t>篇文章所涉及主题）</a:t>
          </a:r>
          <a:endParaRPr lang="en-US" sz="4300" b="1" kern="1200" dirty="0"/>
        </a:p>
      </dsp:txBody>
      <dsp:txXfrm>
        <a:off x="225946" y="311986"/>
        <a:ext cx="7047458" cy="417662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3D5CF-2AC7-4237-AA87-A02B59F40188}">
      <dsp:nvSpPr>
        <dsp:cNvPr id="0" name=""/>
        <dsp:cNvSpPr/>
      </dsp:nvSpPr>
      <dsp:spPr>
        <a:xfrm>
          <a:off x="0" y="2699"/>
          <a:ext cx="7499350" cy="2340000"/>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zh-CN" sz="4000" kern="1200" dirty="0" smtClean="0"/>
            <a:t>如何做到选题新：新的理论，新的视角，新的研究内容，新的方法，新的结论</a:t>
          </a:r>
          <a:endParaRPr lang="en-US" sz="4000" kern="1200" dirty="0"/>
        </a:p>
      </dsp:txBody>
      <dsp:txXfrm>
        <a:off x="114229" y="116928"/>
        <a:ext cx="7270892" cy="2111542"/>
      </dsp:txXfrm>
    </dsp:sp>
    <dsp:sp modelId="{A8427138-19E6-44DA-A980-5C078E7AFDC5}">
      <dsp:nvSpPr>
        <dsp:cNvPr id="0" name=""/>
        <dsp:cNvSpPr/>
      </dsp:nvSpPr>
      <dsp:spPr>
        <a:xfrm>
          <a:off x="0" y="2457899"/>
          <a:ext cx="7499350" cy="2340000"/>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a:t>
          </a:r>
          <a:r>
            <a:rPr lang="zh-CN" sz="4000" kern="1200" dirty="0" smtClean="0"/>
            <a:t>具有理论价值和实践价值，有可推广性</a:t>
          </a:r>
          <a:endParaRPr lang="zh-CN" sz="4000" kern="1200" dirty="0"/>
        </a:p>
      </dsp:txBody>
      <dsp:txXfrm>
        <a:off x="114229" y="2572128"/>
        <a:ext cx="7270892" cy="211154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6749-E58E-4AAB-BF10-CB2349DBB44A}">
      <dsp:nvSpPr>
        <dsp:cNvPr id="0" name=""/>
        <dsp:cNvSpPr/>
      </dsp:nvSpPr>
      <dsp:spPr>
        <a:xfrm>
          <a:off x="0" y="136327"/>
          <a:ext cx="7499350" cy="868724"/>
        </a:xfrm>
        <a:prstGeom prst="roundRect">
          <a:avLst/>
        </a:prstGeom>
        <a:solidFill>
          <a:schemeClr val="bg2">
            <a:lumMod val="75000"/>
          </a:schemeClr>
        </a:soli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1</a:t>
          </a:r>
          <a:r>
            <a:rPr lang="zh-CN" sz="2000" b="1" kern="1200" dirty="0" smtClean="0"/>
            <a:t>，搜集资料：全面详实，反映现状和趋势</a:t>
          </a:r>
          <a:r>
            <a:rPr lang="fr-FR" sz="2000" b="1" kern="1200" dirty="0" smtClean="0"/>
            <a:t> </a:t>
          </a:r>
          <a:endParaRPr lang="zh-CN" sz="2000" kern="1200" dirty="0"/>
        </a:p>
      </dsp:txBody>
      <dsp:txXfrm>
        <a:off x="42408" y="178735"/>
        <a:ext cx="7414534" cy="783908"/>
      </dsp:txXfrm>
    </dsp:sp>
    <dsp:sp modelId="{F2E8F283-9261-4C34-86A3-8B902B070E24}">
      <dsp:nvSpPr>
        <dsp:cNvPr id="0" name=""/>
        <dsp:cNvSpPr/>
      </dsp:nvSpPr>
      <dsp:spPr>
        <a:xfrm>
          <a:off x="0" y="1051132"/>
          <a:ext cx="7499350" cy="868724"/>
        </a:xfrm>
        <a:prstGeom prst="roundRect">
          <a:avLst/>
        </a:prstGeom>
        <a:gradFill rotWithShape="1">
          <a:gsLst>
            <a:gs pos="0">
              <a:schemeClr val="accent3">
                <a:tint val="25000"/>
                <a:satMod val="125000"/>
              </a:schemeClr>
            </a:gs>
            <a:gs pos="40000">
              <a:schemeClr val="accent3">
                <a:tint val="55000"/>
                <a:satMod val="130000"/>
              </a:schemeClr>
            </a:gs>
            <a:gs pos="50000">
              <a:schemeClr val="accent3">
                <a:tint val="59000"/>
                <a:satMod val="130000"/>
              </a:schemeClr>
            </a:gs>
            <a:gs pos="65000">
              <a:schemeClr val="accent3">
                <a:tint val="55000"/>
                <a:satMod val="130000"/>
              </a:schemeClr>
            </a:gs>
            <a:gs pos="100000">
              <a:schemeClr val="accent3">
                <a:tint val="20000"/>
                <a:satMod val="125000"/>
              </a:schemeClr>
            </a:gs>
          </a:gsLst>
          <a:lin ang="5400000" scaled="0"/>
        </a:gradFill>
        <a:ln w="12000" cap="flat" cmpd="sng" algn="ctr">
          <a:solidFill>
            <a:schemeClr val="accent3"/>
          </a:solidFill>
          <a:prstDash val="solid"/>
        </a:ln>
        <a:effectLst>
          <a:glow rad="63500">
            <a:schemeClr val="accent3">
              <a:alpha val="45000"/>
              <a:satMod val="120000"/>
            </a:schemeClr>
          </a:glow>
        </a:effectLst>
        <a:scene3d>
          <a:camera prst="orthographicFront"/>
          <a:lightRig rig="threePt" dir="t">
            <a:rot lat="0" lon="0" rev="75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fr-FR" sz="1600" b="1" kern="1200" dirty="0" smtClean="0"/>
            <a:t>Network: EBSCO, Proquest, Literature Online, CNKI,  google   academic search</a:t>
          </a:r>
          <a:endParaRPr lang="zh-CN" sz="1600" kern="1200" dirty="0"/>
        </a:p>
      </dsp:txBody>
      <dsp:txXfrm>
        <a:off x="42408" y="1093540"/>
        <a:ext cx="7414534" cy="783908"/>
      </dsp:txXfrm>
    </dsp:sp>
    <dsp:sp modelId="{647A5F5C-8F39-4725-A21A-5303F05D1A44}">
      <dsp:nvSpPr>
        <dsp:cNvPr id="0" name=""/>
        <dsp:cNvSpPr/>
      </dsp:nvSpPr>
      <dsp:spPr>
        <a:xfrm>
          <a:off x="0" y="1965937"/>
          <a:ext cx="7499350" cy="868724"/>
        </a:xfrm>
        <a:prstGeom prst="roundRect">
          <a:avLst/>
        </a:prstGeom>
        <a:gradFill rotWithShape="1">
          <a:gsLst>
            <a:gs pos="0">
              <a:schemeClr val="accent1">
                <a:tint val="48000"/>
                <a:satMod val="138000"/>
              </a:schemeClr>
            </a:gs>
            <a:gs pos="25000">
              <a:schemeClr val="accent1">
                <a:tint val="85000"/>
              </a:schemeClr>
            </a:gs>
            <a:gs pos="40000">
              <a:schemeClr val="accent1">
                <a:tint val="92000"/>
              </a:schemeClr>
            </a:gs>
            <a:gs pos="50000">
              <a:schemeClr val="accent1">
                <a:tint val="93000"/>
              </a:schemeClr>
            </a:gs>
            <a:gs pos="60000">
              <a:schemeClr val="accent1">
                <a:tint val="92000"/>
              </a:schemeClr>
            </a:gs>
            <a:gs pos="75000">
              <a:schemeClr val="accent1">
                <a:tint val="83000"/>
                <a:satMod val="108000"/>
              </a:schemeClr>
            </a:gs>
            <a:gs pos="100000">
              <a:schemeClr val="accent1">
                <a:tint val="48000"/>
                <a:satMod val="150000"/>
              </a:schemeClr>
            </a:gs>
          </a:gsLst>
          <a:lin ang="5400000" scaled="0"/>
        </a:gradFill>
        <a:ln w="12000" cap="flat" cmpd="sng" algn="ctr">
          <a:solidFill>
            <a:schemeClr val="accent1"/>
          </a:solidFill>
          <a:prstDash val="solid"/>
        </a:ln>
        <a:effectLst>
          <a:glow rad="63500">
            <a:schemeClr val="accent1">
              <a:alpha val="45000"/>
              <a:satMod val="120000"/>
            </a:schemeClr>
          </a:glow>
        </a:effectLst>
        <a:scene3d>
          <a:camera prst="orthographicFront"/>
          <a:lightRig rig="threePt" dir="t">
            <a:rot lat="0" lon="0" rev="7500000"/>
          </a:lightRig>
        </a:scene3d>
        <a:sp3d>
          <a:bevelT w="0" h="0"/>
          <a:contourClr>
            <a:schemeClr val="accent1">
              <a:tint val="70000"/>
            </a:schemeClr>
          </a:contourClr>
        </a:sp3d>
      </dsp:spPr>
      <dsp:style>
        <a:lnRef idx="1">
          <a:schemeClr val="accent1"/>
        </a:lnRef>
        <a:fillRef idx="3">
          <a:schemeClr val="accent1"/>
        </a:fillRef>
        <a:effectRef idx="2">
          <a:schemeClr val="accent1"/>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fr-FR" sz="1600" b="1" kern="1200" dirty="0" smtClean="0"/>
            <a:t>Journals: Target, Meta, ELT, Linguistics, etc. </a:t>
          </a:r>
          <a:r>
            <a:rPr lang="fr-FR" sz="1600" kern="1200" dirty="0" smtClean="0"/>
            <a:t>(</a:t>
          </a:r>
          <a:r>
            <a:rPr lang="en-US" sz="1600" kern="1200" dirty="0" smtClean="0"/>
            <a:t>Social Science Citation Index, Arts &amp; Humanities Citation Index</a:t>
          </a:r>
          <a:r>
            <a:rPr lang="fr-FR" sz="1600" b="1" kern="1200" dirty="0" smtClean="0"/>
            <a:t>)</a:t>
          </a:r>
          <a:endParaRPr lang="zh-CN" sz="1600" kern="1200" dirty="0"/>
        </a:p>
      </dsp:txBody>
      <dsp:txXfrm>
        <a:off x="42408" y="2008345"/>
        <a:ext cx="7414534" cy="783908"/>
      </dsp:txXfrm>
    </dsp:sp>
    <dsp:sp modelId="{7E6E8A93-47F8-46B1-867E-10D4F490F717}">
      <dsp:nvSpPr>
        <dsp:cNvPr id="0" name=""/>
        <dsp:cNvSpPr/>
      </dsp:nvSpPr>
      <dsp:spPr>
        <a:xfrm>
          <a:off x="0" y="2880742"/>
          <a:ext cx="7499350" cy="868724"/>
        </a:xfrm>
        <a:prstGeom prst="roundRect">
          <a:avLst/>
        </a:prstGeom>
        <a:gradFill rotWithShape="1">
          <a:gsLst>
            <a:gs pos="0">
              <a:schemeClr val="accent4">
                <a:tint val="48000"/>
                <a:satMod val="138000"/>
              </a:schemeClr>
            </a:gs>
            <a:gs pos="25000">
              <a:schemeClr val="accent4">
                <a:tint val="85000"/>
              </a:schemeClr>
            </a:gs>
            <a:gs pos="40000">
              <a:schemeClr val="accent4">
                <a:tint val="92000"/>
              </a:schemeClr>
            </a:gs>
            <a:gs pos="50000">
              <a:schemeClr val="accent4">
                <a:tint val="93000"/>
              </a:schemeClr>
            </a:gs>
            <a:gs pos="60000">
              <a:schemeClr val="accent4">
                <a:tint val="92000"/>
              </a:schemeClr>
            </a:gs>
            <a:gs pos="75000">
              <a:schemeClr val="accent4">
                <a:tint val="83000"/>
                <a:satMod val="108000"/>
              </a:schemeClr>
            </a:gs>
            <a:gs pos="100000">
              <a:schemeClr val="accent4">
                <a:tint val="48000"/>
                <a:satMod val="150000"/>
              </a:schemeClr>
            </a:gs>
          </a:gsLst>
          <a:lin ang="5400000" scaled="0"/>
        </a:gradFill>
        <a:ln w="12000" cap="flat" cmpd="sng" algn="ctr">
          <a:solidFill>
            <a:schemeClr val="accent4"/>
          </a:solidFill>
          <a:prstDash val="solid"/>
        </a:ln>
        <a:effectLst>
          <a:glow rad="63500">
            <a:schemeClr val="accent4">
              <a:alpha val="45000"/>
              <a:satMod val="120000"/>
            </a:schemeClr>
          </a:glow>
        </a:effectLst>
        <a:scene3d>
          <a:camera prst="orthographicFront"/>
          <a:lightRig rig="threePt" dir="t">
            <a:rot lat="0" lon="0" rev="7500000"/>
          </a:lightRig>
        </a:scene3d>
        <a:sp3d>
          <a:bevelT w="0" h="0"/>
          <a:contourClr>
            <a:schemeClr val="accent4">
              <a:tint val="70000"/>
            </a:schemeClr>
          </a:contourClr>
        </a:sp3d>
      </dsp:spPr>
      <dsp:style>
        <a:lnRef idx="1">
          <a:schemeClr val="accent4"/>
        </a:lnRef>
        <a:fillRef idx="3">
          <a:schemeClr val="accent4"/>
        </a:fillRef>
        <a:effectRef idx="2">
          <a:schemeClr val="accent4"/>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fr-FR" sz="1600" b="1" kern="1200" dirty="0" smtClean="0"/>
            <a:t>Books: CUP, OUP, Amazon, Penguin, </a:t>
          </a:r>
          <a:r>
            <a:rPr lang="en-US" sz="1600" b="1" kern="1200" dirty="0" smtClean="0"/>
            <a:t>John Wiley &amp; Sons Inc. </a:t>
          </a:r>
          <a:r>
            <a:rPr lang="fr-FR" sz="1600" b="1" kern="1200" dirty="0" smtClean="0"/>
            <a:t>Shanghai Foreign Language Press, Foreign Language Teaching and Research Press</a:t>
          </a:r>
          <a:endParaRPr lang="zh-CN" sz="1600" kern="1200" dirty="0"/>
        </a:p>
      </dsp:txBody>
      <dsp:txXfrm>
        <a:off x="42408" y="2923150"/>
        <a:ext cx="7414534" cy="783908"/>
      </dsp:txXfrm>
    </dsp:sp>
    <dsp:sp modelId="{03D45F89-C985-4BBB-A432-A0B8DF72A85D}">
      <dsp:nvSpPr>
        <dsp:cNvPr id="0" name=""/>
        <dsp:cNvSpPr/>
      </dsp:nvSpPr>
      <dsp:spPr>
        <a:xfrm>
          <a:off x="0" y="3795547"/>
          <a:ext cx="7499350" cy="868724"/>
        </a:xfrm>
        <a:prstGeom prst="roundRect">
          <a:avLst/>
        </a:prstGeom>
        <a:gradFill rotWithShape="1">
          <a:gsLst>
            <a:gs pos="0">
              <a:schemeClr val="accent5">
                <a:tint val="48000"/>
                <a:satMod val="138000"/>
              </a:schemeClr>
            </a:gs>
            <a:gs pos="25000">
              <a:schemeClr val="accent5">
                <a:tint val="85000"/>
              </a:schemeClr>
            </a:gs>
            <a:gs pos="40000">
              <a:schemeClr val="accent5">
                <a:tint val="92000"/>
              </a:schemeClr>
            </a:gs>
            <a:gs pos="50000">
              <a:schemeClr val="accent5">
                <a:tint val="93000"/>
              </a:schemeClr>
            </a:gs>
            <a:gs pos="60000">
              <a:schemeClr val="accent5">
                <a:tint val="92000"/>
              </a:schemeClr>
            </a:gs>
            <a:gs pos="75000">
              <a:schemeClr val="accent5">
                <a:tint val="83000"/>
                <a:satMod val="108000"/>
              </a:schemeClr>
            </a:gs>
            <a:gs pos="100000">
              <a:schemeClr val="accent5">
                <a:tint val="48000"/>
                <a:satMod val="150000"/>
              </a:schemeClr>
            </a:gs>
          </a:gsLst>
          <a:lin ang="5400000" scaled="0"/>
        </a:gradFill>
        <a:ln w="12000" cap="flat" cmpd="sng" algn="ctr">
          <a:solidFill>
            <a:schemeClr val="accent5"/>
          </a:solidFill>
          <a:prstDash val="solid"/>
        </a:ln>
        <a:effectLst>
          <a:glow rad="63500">
            <a:schemeClr val="accent5">
              <a:alpha val="45000"/>
              <a:satMod val="120000"/>
            </a:schemeClr>
          </a:glow>
        </a:effectLst>
        <a:scene3d>
          <a:camera prst="orthographicFront"/>
          <a:lightRig rig="threePt" dir="t">
            <a:rot lat="0" lon="0" rev="7500000"/>
          </a:lightRig>
        </a:scene3d>
        <a:sp3d>
          <a:bevelT w="0" h="0"/>
          <a:contourClr>
            <a:schemeClr val="accent5">
              <a:tint val="7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fr-FR" sz="1600" b="1" kern="1200" dirty="0" smtClean="0"/>
            <a:t>Index, bibliography  </a:t>
          </a:r>
          <a:endParaRPr lang="zh-CN" sz="1600" kern="1200" dirty="0"/>
        </a:p>
      </dsp:txBody>
      <dsp:txXfrm>
        <a:off x="42408" y="3837955"/>
        <a:ext cx="7414534" cy="7839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2B068-A288-4B6D-A13E-3669CB1A57DD}">
      <dsp:nvSpPr>
        <dsp:cNvPr id="0" name=""/>
        <dsp:cNvSpPr/>
      </dsp:nvSpPr>
      <dsp:spPr>
        <a:xfrm>
          <a:off x="0" y="2522"/>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ELT</a:t>
          </a:r>
          <a:r>
            <a:rPr lang="zh-CN" sz="1800" b="1" kern="1200" dirty="0" smtClean="0"/>
            <a:t>（</a:t>
          </a:r>
          <a:r>
            <a:rPr lang="en-US" sz="1800" b="1" kern="1200" dirty="0" smtClean="0">
              <a:hlinkClick xmlns:r="http://schemas.openxmlformats.org/officeDocument/2006/relationships" r:id="rId1"/>
            </a:rPr>
            <a:t>http://</a:t>
          </a:r>
          <a:r>
            <a:rPr lang="en-US" sz="1800" i="1" u="sng" kern="1200" dirty="0" smtClean="0">
              <a:hlinkClick xmlns:r="http://schemas.openxmlformats.org/officeDocument/2006/relationships" r:id="rId1"/>
            </a:rPr>
            <a:t>www.oup.com/elt</a:t>
          </a:r>
          <a:r>
            <a:rPr lang="zh-CN" sz="1800" u="sng" kern="1200" dirty="0" smtClean="0"/>
            <a:t>）</a:t>
          </a:r>
          <a:r>
            <a:rPr lang="zh-CN" sz="1800" kern="1200" dirty="0" smtClean="0"/>
            <a:t> </a:t>
          </a:r>
          <a:endParaRPr lang="zh-CN" sz="1800" kern="1200" dirty="0"/>
        </a:p>
      </dsp:txBody>
      <dsp:txXfrm>
        <a:off x="28754" y="31276"/>
        <a:ext cx="7441842" cy="531526"/>
      </dsp:txXfrm>
    </dsp:sp>
    <dsp:sp modelId="{9FAE2BB7-4228-44DE-BDF7-8D2D59851750}">
      <dsp:nvSpPr>
        <dsp:cNvPr id="0" name=""/>
        <dsp:cNvSpPr/>
      </dsp:nvSpPr>
      <dsp:spPr>
        <a:xfrm>
          <a:off x="0" y="603453"/>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Journal of Language and Linguistics (http://www.jllonline.net</a:t>
          </a:r>
          <a:r>
            <a:rPr lang="en-US" sz="1600" b="1" kern="1200" dirty="0" smtClean="0"/>
            <a:t>/)</a:t>
          </a:r>
          <a:endParaRPr lang="zh-CN" sz="1600" kern="1200" dirty="0"/>
        </a:p>
      </dsp:txBody>
      <dsp:txXfrm>
        <a:off x="28754" y="632207"/>
        <a:ext cx="7441842" cy="531526"/>
      </dsp:txXfrm>
    </dsp:sp>
    <dsp:sp modelId="{8D5F8339-2468-4DC0-9AEC-1F78B87749BF}">
      <dsp:nvSpPr>
        <dsp:cNvPr id="0" name=""/>
        <dsp:cNvSpPr/>
      </dsp:nvSpPr>
      <dsp:spPr>
        <a:xfrm>
          <a:off x="0" y="1204385"/>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Language Learning and Technology (http://llt.msu.edu/default.html)</a:t>
          </a:r>
          <a:endParaRPr lang="zh-CN" sz="1800" kern="1200" dirty="0"/>
        </a:p>
      </dsp:txBody>
      <dsp:txXfrm>
        <a:off x="28754" y="1233139"/>
        <a:ext cx="7441842" cy="531526"/>
      </dsp:txXfrm>
    </dsp:sp>
    <dsp:sp modelId="{3F38F0A3-8D19-4622-88C1-E0F92C99182D}">
      <dsp:nvSpPr>
        <dsp:cNvPr id="0" name=""/>
        <dsp:cNvSpPr/>
      </dsp:nvSpPr>
      <dsp:spPr>
        <a:xfrm>
          <a:off x="0" y="1805316"/>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The Internet TESL Journal (</a:t>
          </a:r>
          <a:r>
            <a:rPr lang="en-US" sz="1800" b="1" kern="1200" dirty="0" smtClean="0">
              <a:hlinkClick xmlns:r="http://schemas.openxmlformats.org/officeDocument/2006/relationships" r:id="rId2"/>
            </a:rPr>
            <a:t>http://iteslj.org/</a:t>
          </a:r>
          <a:r>
            <a:rPr lang="en-US" sz="1800" b="1" kern="1200" dirty="0" smtClean="0"/>
            <a:t>)</a:t>
          </a:r>
          <a:endParaRPr lang="zh-CN" sz="1800" kern="1200" dirty="0"/>
        </a:p>
      </dsp:txBody>
      <dsp:txXfrm>
        <a:off x="28754" y="1834070"/>
        <a:ext cx="7441842" cy="531526"/>
      </dsp:txXfrm>
    </dsp:sp>
    <dsp:sp modelId="{F80EC27F-485F-4E79-AF5A-FD9E67B372BC}">
      <dsp:nvSpPr>
        <dsp:cNvPr id="0" name=""/>
        <dsp:cNvSpPr/>
      </dsp:nvSpPr>
      <dsp:spPr>
        <a:xfrm>
          <a:off x="0" y="2406248"/>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Teaching English with Technology (</a:t>
          </a:r>
          <a:r>
            <a:rPr lang="en-US" sz="1800" b="1" kern="1200" dirty="0" smtClean="0">
              <a:hlinkClick xmlns:r="http://schemas.openxmlformats.org/officeDocument/2006/relationships" r:id="rId3"/>
            </a:rPr>
            <a:t>http://iatefl.org.pl/call/callnl.htm</a:t>
          </a:r>
          <a:r>
            <a:rPr lang="en-US" sz="1800" b="1" kern="1200" dirty="0" smtClean="0"/>
            <a:t>)</a:t>
          </a:r>
          <a:endParaRPr lang="zh-CN" sz="1800" kern="1200" dirty="0"/>
        </a:p>
      </dsp:txBody>
      <dsp:txXfrm>
        <a:off x="28754" y="2435002"/>
        <a:ext cx="7441842" cy="531526"/>
      </dsp:txXfrm>
    </dsp:sp>
    <dsp:sp modelId="{E044DA3C-CCE0-4F10-BDF9-F435C9AA8D11}">
      <dsp:nvSpPr>
        <dsp:cNvPr id="0" name=""/>
        <dsp:cNvSpPr/>
      </dsp:nvSpPr>
      <dsp:spPr>
        <a:xfrm>
          <a:off x="0" y="3007180"/>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Asia TEFL (</a:t>
          </a:r>
          <a:r>
            <a:rPr lang="en-US" sz="1800" b="1" kern="1200" dirty="0" smtClean="0">
              <a:hlinkClick xmlns:r="http://schemas.openxmlformats.org/officeDocument/2006/relationships" r:id="rId4"/>
            </a:rPr>
            <a:t>http://www.asiatefl.org/</a:t>
          </a:r>
          <a:r>
            <a:rPr lang="en-US" sz="1800" b="1" kern="1200" dirty="0" smtClean="0"/>
            <a:t>)</a:t>
          </a:r>
          <a:endParaRPr lang="en-US" sz="1800" b="1" kern="1200" dirty="0">
            <a:hlinkClick xmlns:r="http://schemas.openxmlformats.org/officeDocument/2006/relationships" r:id="rId5"/>
          </a:endParaRPr>
        </a:p>
      </dsp:txBody>
      <dsp:txXfrm>
        <a:off x="28754" y="3035934"/>
        <a:ext cx="7441842" cy="531526"/>
      </dsp:txXfrm>
    </dsp:sp>
    <dsp:sp modelId="{F0290F02-9A81-4FA7-987C-21738309C2B5}">
      <dsp:nvSpPr>
        <dsp:cNvPr id="0" name=""/>
        <dsp:cNvSpPr/>
      </dsp:nvSpPr>
      <dsp:spPr>
        <a:xfrm>
          <a:off x="0" y="3625468"/>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CN" altLang="en-US" sz="1800" b="1" kern="1200" dirty="0" smtClean="0"/>
            <a:t>中国学术期刊全文数据库</a:t>
          </a:r>
          <a:endParaRPr lang="zh-CN" altLang="en-US" sz="1800" kern="1200" dirty="0"/>
        </a:p>
      </dsp:txBody>
      <dsp:txXfrm>
        <a:off x="28754" y="3654222"/>
        <a:ext cx="7441842" cy="531526"/>
      </dsp:txXfrm>
    </dsp:sp>
    <dsp:sp modelId="{6C5D389C-9A71-4C9C-BEA0-52E6E94F55D6}">
      <dsp:nvSpPr>
        <dsp:cNvPr id="0" name=""/>
        <dsp:cNvSpPr/>
      </dsp:nvSpPr>
      <dsp:spPr>
        <a:xfrm>
          <a:off x="0" y="4209043"/>
          <a:ext cx="7499350" cy="589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CN" sz="1800" b="1" kern="1200" dirty="0" smtClean="0"/>
            <a:t>外国学术期刊全文数据库（</a:t>
          </a:r>
          <a:r>
            <a:rPr lang="en-US" sz="1800" b="1" kern="1200" dirty="0" smtClean="0"/>
            <a:t>Elsevier Online/</a:t>
          </a:r>
          <a:r>
            <a:rPr lang="en-US" sz="1800" b="1" kern="1200" dirty="0" err="1" smtClean="0"/>
            <a:t>Kluwer</a:t>
          </a:r>
          <a:r>
            <a:rPr lang="en-US" sz="1800" b="1" kern="1200" dirty="0" smtClean="0"/>
            <a:t> Online/</a:t>
          </a:r>
          <a:r>
            <a:rPr lang="zh-CN" sz="1800" b="1" kern="1200" dirty="0" smtClean="0"/>
            <a:t>）</a:t>
          </a:r>
          <a:r>
            <a:rPr lang="zh-CN" sz="1800" kern="1200" dirty="0" smtClean="0"/>
            <a:t> </a:t>
          </a:r>
          <a:endParaRPr lang="zh-CN" sz="1800" kern="1200" dirty="0"/>
        </a:p>
      </dsp:txBody>
      <dsp:txXfrm>
        <a:off x="28754" y="4237797"/>
        <a:ext cx="7441842" cy="53152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33003-7AD8-474C-A17F-74BEA8D7F2DE}">
      <dsp:nvSpPr>
        <dsp:cNvPr id="0" name=""/>
        <dsp:cNvSpPr/>
      </dsp:nvSpPr>
      <dsp:spPr>
        <a:xfrm rot="10800000">
          <a:off x="1589190" y="4334"/>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95250" rIns="177800" bIns="95250" numCol="1" spcCol="1270" anchor="ctr" anchorCtr="0">
          <a:noAutofit/>
        </a:bodyPr>
        <a:lstStyle/>
        <a:p>
          <a:pPr lvl="0" algn="ctr" defTabSz="1111250" rtl="0">
            <a:lnSpc>
              <a:spcPct val="90000"/>
            </a:lnSpc>
            <a:spcBef>
              <a:spcPct val="0"/>
            </a:spcBef>
            <a:spcAft>
              <a:spcPct val="35000"/>
            </a:spcAft>
          </a:pPr>
          <a:r>
            <a:rPr lang="zh-CN" sz="2500" b="1" kern="1200" dirty="0" smtClean="0"/>
            <a:t>运用卡片等包括信息、引述、</a:t>
          </a:r>
          <a:r>
            <a:rPr lang="zh-CN" sz="2500" b="0" kern="1200" dirty="0" smtClean="0"/>
            <a:t>史实</a:t>
          </a:r>
          <a:r>
            <a:rPr lang="zh-CN" sz="2500" b="1" kern="1200" dirty="0" smtClean="0"/>
            <a:t>、概要、关联、提示、批判、解读等</a:t>
          </a:r>
          <a:endParaRPr lang="zh-CN" sz="2500" kern="1200" dirty="0"/>
        </a:p>
      </dsp:txBody>
      <dsp:txXfrm rot="10800000">
        <a:off x="1922239" y="4334"/>
        <a:ext cx="4654018" cy="1332196"/>
      </dsp:txXfrm>
    </dsp:sp>
    <dsp:sp modelId="{ABB0F332-27BE-43FD-B1D5-098BBA3049F6}">
      <dsp:nvSpPr>
        <dsp:cNvPr id="0" name=""/>
        <dsp:cNvSpPr/>
      </dsp:nvSpPr>
      <dsp:spPr>
        <a:xfrm>
          <a:off x="922319" y="52373"/>
          <a:ext cx="1332196" cy="1332196"/>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049F54-C5FD-48D2-A8C8-FE55B74F252B}">
      <dsp:nvSpPr>
        <dsp:cNvPr id="0" name=""/>
        <dsp:cNvSpPr/>
      </dsp:nvSpPr>
      <dsp:spPr>
        <a:xfrm rot="10800000">
          <a:off x="1589190" y="1734201"/>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95250" rIns="177800" bIns="95250" numCol="1" spcCol="1270" anchor="ctr" anchorCtr="0">
          <a:noAutofit/>
        </a:bodyPr>
        <a:lstStyle/>
        <a:p>
          <a:pPr lvl="0" algn="ctr" defTabSz="1111250" rtl="0">
            <a:lnSpc>
              <a:spcPct val="90000"/>
            </a:lnSpc>
            <a:spcBef>
              <a:spcPct val="0"/>
            </a:spcBef>
            <a:spcAft>
              <a:spcPct val="35000"/>
            </a:spcAft>
          </a:pPr>
          <a:r>
            <a:rPr lang="zh-CN" sz="2500" b="1" kern="1200" dirty="0" smtClean="0"/>
            <a:t>笔记：随时发现自己的创造力，记录创新性想法</a:t>
          </a:r>
          <a:endParaRPr lang="zh-CN" sz="2500" kern="1200" dirty="0"/>
        </a:p>
      </dsp:txBody>
      <dsp:txXfrm rot="10800000">
        <a:off x="1922239" y="1734201"/>
        <a:ext cx="4654018" cy="1332196"/>
      </dsp:txXfrm>
    </dsp:sp>
    <dsp:sp modelId="{E35E0BFA-152E-4DD4-A2FB-308E4853420A}">
      <dsp:nvSpPr>
        <dsp:cNvPr id="0" name=""/>
        <dsp:cNvSpPr/>
      </dsp:nvSpPr>
      <dsp:spPr>
        <a:xfrm>
          <a:off x="923091" y="1734201"/>
          <a:ext cx="1332196" cy="1332196"/>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440060-81AD-4240-B3C0-4D358F32096B}">
      <dsp:nvSpPr>
        <dsp:cNvPr id="0" name=""/>
        <dsp:cNvSpPr/>
      </dsp:nvSpPr>
      <dsp:spPr>
        <a:xfrm rot="10800000">
          <a:off x="1589190" y="3464068"/>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95250" rIns="177800" bIns="95250" numCol="1" spcCol="1270" anchor="ctr" anchorCtr="0">
          <a:noAutofit/>
        </a:bodyPr>
        <a:lstStyle/>
        <a:p>
          <a:pPr lvl="0" algn="ctr" defTabSz="1111250" rtl="0">
            <a:lnSpc>
              <a:spcPct val="90000"/>
            </a:lnSpc>
            <a:spcBef>
              <a:spcPct val="0"/>
            </a:spcBef>
            <a:spcAft>
              <a:spcPct val="35000"/>
            </a:spcAft>
          </a:pPr>
          <a:r>
            <a:rPr lang="zh-CN" sz="2500" b="1" kern="1200" dirty="0" smtClean="0"/>
            <a:t>电子档案：同类文章归档，电子笔记等</a:t>
          </a:r>
          <a:endParaRPr lang="zh-CN" sz="2500" kern="1200" dirty="0"/>
        </a:p>
      </dsp:txBody>
      <dsp:txXfrm rot="10800000">
        <a:off x="1922239" y="3464068"/>
        <a:ext cx="4654018" cy="1332196"/>
      </dsp:txXfrm>
    </dsp:sp>
    <dsp:sp modelId="{17F3CF5B-B55D-4D68-A966-36D0CB2650D7}">
      <dsp:nvSpPr>
        <dsp:cNvPr id="0" name=""/>
        <dsp:cNvSpPr/>
      </dsp:nvSpPr>
      <dsp:spPr>
        <a:xfrm>
          <a:off x="922319" y="3468403"/>
          <a:ext cx="1332196" cy="1332196"/>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9A8A-B7EB-4C35-B2A1-E174F6B222CD}">
      <dsp:nvSpPr>
        <dsp:cNvPr id="0" name=""/>
        <dsp:cNvSpPr/>
      </dsp:nvSpPr>
      <dsp:spPr>
        <a:xfrm>
          <a:off x="0" y="41889"/>
          <a:ext cx="7499350" cy="7405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Choose the most relevant study</a:t>
          </a:r>
          <a:endParaRPr lang="zh-CN" sz="2400" kern="1200" dirty="0"/>
        </a:p>
      </dsp:txBody>
      <dsp:txXfrm>
        <a:off x="36150" y="78039"/>
        <a:ext cx="7427050" cy="668236"/>
      </dsp:txXfrm>
    </dsp:sp>
    <dsp:sp modelId="{CC97EF44-6316-4733-9B33-06B66ECD46F0}">
      <dsp:nvSpPr>
        <dsp:cNvPr id="0" name=""/>
        <dsp:cNvSpPr/>
      </dsp:nvSpPr>
      <dsp:spPr>
        <a:xfrm>
          <a:off x="0" y="837146"/>
          <a:ext cx="7499350" cy="7405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Integrate the relevant study and put</a:t>
          </a:r>
          <a:endParaRPr lang="zh-CN" sz="2400" kern="1200" dirty="0"/>
        </a:p>
      </dsp:txBody>
      <dsp:txXfrm>
        <a:off x="36150" y="873296"/>
        <a:ext cx="7427050" cy="668236"/>
      </dsp:txXfrm>
    </dsp:sp>
    <dsp:sp modelId="{730B91D0-0C79-4A84-BD60-8410DC09CB4C}">
      <dsp:nvSpPr>
        <dsp:cNvPr id="0" name=""/>
        <dsp:cNvSpPr/>
      </dsp:nvSpPr>
      <dsp:spPr>
        <a:xfrm>
          <a:off x="0" y="1634024"/>
          <a:ext cx="7499350" cy="7405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t>Forward  the parts to be extended</a:t>
          </a:r>
          <a:r>
            <a:rPr lang="zh-CN" sz="1900" b="1" kern="1200" dirty="0" smtClean="0"/>
            <a:t>（本研究的方向）</a:t>
          </a:r>
          <a:endParaRPr lang="en-US" sz="1900" b="1" kern="1200" dirty="0"/>
        </a:p>
      </dsp:txBody>
      <dsp:txXfrm>
        <a:off x="36150" y="1670174"/>
        <a:ext cx="7427050" cy="668236"/>
      </dsp:txXfrm>
    </dsp:sp>
    <dsp:sp modelId="{B620C50A-D221-4ED9-A3EB-CB2749326222}">
      <dsp:nvSpPr>
        <dsp:cNvPr id="0" name=""/>
        <dsp:cNvSpPr/>
      </dsp:nvSpPr>
      <dsp:spPr>
        <a:xfrm>
          <a:off x="0" y="2427660"/>
          <a:ext cx="7499350" cy="7405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t>Not all quotations</a:t>
          </a:r>
          <a:endParaRPr lang="zh-CN" sz="1900" b="1" kern="1200" dirty="0"/>
        </a:p>
      </dsp:txBody>
      <dsp:txXfrm>
        <a:off x="36150" y="2463810"/>
        <a:ext cx="7427050" cy="668236"/>
      </dsp:txXfrm>
    </dsp:sp>
    <dsp:sp modelId="{F43DB622-8853-4B97-A4FC-7420455C40C4}">
      <dsp:nvSpPr>
        <dsp:cNvPr id="0" name=""/>
        <dsp:cNvSpPr/>
      </dsp:nvSpPr>
      <dsp:spPr>
        <a:xfrm>
          <a:off x="0" y="3222916"/>
          <a:ext cx="7499350" cy="7405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t>Shouldn’t be arranged in chronological order but in relevance</a:t>
          </a:r>
          <a:endParaRPr lang="zh-CN" sz="1900" b="1" kern="1200" dirty="0"/>
        </a:p>
      </dsp:txBody>
      <dsp:txXfrm>
        <a:off x="36150" y="3259066"/>
        <a:ext cx="7427050" cy="668236"/>
      </dsp:txXfrm>
    </dsp:sp>
    <dsp:sp modelId="{C0062954-2526-4173-B940-457C9D10A61A}">
      <dsp:nvSpPr>
        <dsp:cNvPr id="0" name=""/>
        <dsp:cNvSpPr/>
      </dsp:nvSpPr>
      <dsp:spPr>
        <a:xfrm>
          <a:off x="0" y="4018173"/>
          <a:ext cx="7499350" cy="7405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glow rad="101600">
            <a:schemeClr val="accent1">
              <a:satMod val="175000"/>
              <a:alpha val="40000"/>
            </a:schemeClr>
          </a:glow>
        </a:effectLst>
        <a:scene3d>
          <a:camera prst="perspectiveFron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Comment on the relevant study </a:t>
          </a:r>
          <a:endParaRPr lang="zh-CN" sz="2400" kern="1200" dirty="0"/>
        </a:p>
      </dsp:txBody>
      <dsp:txXfrm>
        <a:off x="36150" y="4054323"/>
        <a:ext cx="7427050" cy="66823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5E04B-BF11-4621-99EC-B0273CDBF69B}">
      <dsp:nvSpPr>
        <dsp:cNvPr id="0" name=""/>
        <dsp:cNvSpPr/>
      </dsp:nvSpPr>
      <dsp:spPr>
        <a:xfrm>
          <a:off x="0" y="61720"/>
          <a:ext cx="7499350" cy="1518733"/>
        </a:xfrm>
        <a:prstGeom prst="roundRect">
          <a:avLst/>
        </a:prstGeom>
        <a:gradFill rotWithShape="1">
          <a:gsLst>
            <a:gs pos="0">
              <a:schemeClr val="accent4">
                <a:tint val="25000"/>
                <a:satMod val="125000"/>
              </a:schemeClr>
            </a:gs>
            <a:gs pos="40000">
              <a:schemeClr val="accent4">
                <a:tint val="55000"/>
                <a:satMod val="130000"/>
              </a:schemeClr>
            </a:gs>
            <a:gs pos="50000">
              <a:schemeClr val="accent4">
                <a:tint val="59000"/>
                <a:satMod val="130000"/>
              </a:schemeClr>
            </a:gs>
            <a:gs pos="65000">
              <a:schemeClr val="accent4">
                <a:tint val="55000"/>
                <a:satMod val="130000"/>
              </a:schemeClr>
            </a:gs>
            <a:gs pos="100000">
              <a:schemeClr val="accent4">
                <a:tint val="20000"/>
                <a:satMod val="125000"/>
              </a:schemeClr>
            </a:gs>
          </a:gsLst>
          <a:lin ang="5400000" scaled="0"/>
        </a:gradFill>
        <a:ln w="12000" cap="flat" cmpd="sng" algn="ctr">
          <a:solidFill>
            <a:schemeClr val="accent4"/>
          </a:solidFill>
          <a:prstDash val="solid"/>
        </a:ln>
        <a:effectLst>
          <a:glow rad="63500">
            <a:schemeClr val="accent4">
              <a:alpha val="45000"/>
              <a:satMod val="120000"/>
            </a:schemeClr>
          </a:glow>
        </a:effectLst>
      </dsp:spPr>
      <dsp:style>
        <a:lnRef idx="1">
          <a:schemeClr val="accent4"/>
        </a:lnRef>
        <a:fillRef idx="2">
          <a:schemeClr val="accent4"/>
        </a:fillRef>
        <a:effectRef idx="1">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b="1" kern="1200" dirty="0" smtClean="0"/>
            <a:t>（一）质化研究与量化研究</a:t>
          </a:r>
          <a:endParaRPr lang="en-US" sz="2100" b="1" kern="1200" dirty="0"/>
        </a:p>
      </dsp:txBody>
      <dsp:txXfrm>
        <a:off x="74138" y="135858"/>
        <a:ext cx="7351074" cy="1370457"/>
      </dsp:txXfrm>
    </dsp:sp>
    <dsp:sp modelId="{A1C6A98E-7E96-4F3B-8C07-2B4B8BB35587}">
      <dsp:nvSpPr>
        <dsp:cNvPr id="0" name=""/>
        <dsp:cNvSpPr/>
      </dsp:nvSpPr>
      <dsp:spPr>
        <a:xfrm>
          <a:off x="0" y="1640933"/>
          <a:ext cx="7499350" cy="151873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smtClean="0"/>
            <a:t>1. </a:t>
          </a:r>
          <a:r>
            <a:rPr lang="zh-CN" sz="2100" b="1" kern="1200" dirty="0" smtClean="0"/>
            <a:t>质化研究定义</a:t>
          </a:r>
          <a:endParaRPr lang="en-US" sz="2100" b="1" kern="1200" dirty="0"/>
        </a:p>
      </dsp:txBody>
      <dsp:txXfrm>
        <a:off x="74138" y="1715071"/>
        <a:ext cx="7351074" cy="1370457"/>
      </dsp:txXfrm>
    </dsp:sp>
    <dsp:sp modelId="{55C231B5-1DA4-4813-B0B2-76D9D4838CE7}">
      <dsp:nvSpPr>
        <dsp:cNvPr id="0" name=""/>
        <dsp:cNvSpPr/>
      </dsp:nvSpPr>
      <dsp:spPr>
        <a:xfrm>
          <a:off x="0" y="3220146"/>
          <a:ext cx="7499350" cy="151873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Qualitative research: Research which uses procedures that make use of qualitative data, such as observations, interviews, or participant observation(</a:t>
          </a:r>
          <a:r>
            <a:rPr lang="zh-CN" sz="2100" kern="1200" dirty="0" smtClean="0"/>
            <a:t>利用定性资料进行研究，如观摩、访谈或参与者观察等</a:t>
          </a:r>
          <a:r>
            <a:rPr lang="en-US" sz="2100" kern="1200" dirty="0" smtClean="0"/>
            <a:t>)(Richards, etc, 2000).</a:t>
          </a:r>
          <a:endParaRPr lang="zh-CN" sz="2100" kern="1200" dirty="0"/>
        </a:p>
      </dsp:txBody>
      <dsp:txXfrm>
        <a:off x="74138" y="3294284"/>
        <a:ext cx="7351074" cy="137045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C6D8A-B142-4EEC-8427-6C7A0E408DEE}">
      <dsp:nvSpPr>
        <dsp:cNvPr id="0" name=""/>
        <dsp:cNvSpPr/>
      </dsp:nvSpPr>
      <dsp:spPr>
        <a:xfrm>
          <a:off x="0" y="115289"/>
          <a:ext cx="7499350" cy="45700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smtClean="0"/>
            <a:t>Qualitative research involves data collection procedures that result primarily in open-ended, non-numerical data which is then analyzed primarily by non-statistical methods. Typical example: interview research, with the transcribed recordings analyzed by qualitative content analysis (</a:t>
          </a:r>
          <a:r>
            <a:rPr lang="en-US" sz="3100" kern="1200" dirty="0" err="1" smtClean="0"/>
            <a:t>Dornyei</a:t>
          </a:r>
          <a:r>
            <a:rPr lang="en-US" sz="3100" kern="1200" dirty="0" smtClean="0"/>
            <a:t>, 2007). </a:t>
          </a:r>
          <a:endParaRPr lang="zh-CN" sz="3100" kern="1200" dirty="0"/>
        </a:p>
      </dsp:txBody>
      <dsp:txXfrm>
        <a:off x="223090" y="338379"/>
        <a:ext cx="7053170" cy="412384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985CF-56B5-4C83-B438-81516F30F83A}">
      <dsp:nvSpPr>
        <dsp:cNvPr id="0" name=""/>
        <dsp:cNvSpPr/>
      </dsp:nvSpPr>
      <dsp:spPr>
        <a:xfrm>
          <a:off x="0" y="189000"/>
          <a:ext cx="7499350" cy="44225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rtl="0">
            <a:lnSpc>
              <a:spcPct val="90000"/>
            </a:lnSpc>
            <a:spcBef>
              <a:spcPct val="0"/>
            </a:spcBef>
            <a:spcAft>
              <a:spcPct val="35000"/>
            </a:spcAft>
          </a:pPr>
          <a:r>
            <a:rPr lang="en-US" sz="4200" kern="1200" dirty="0" smtClean="0"/>
            <a:t>Quantitative research: research which uses procedures which gather data in numerical form(</a:t>
          </a:r>
          <a:r>
            <a:rPr lang="zh-CN" sz="4200" kern="1200" dirty="0" smtClean="0"/>
            <a:t>以收集数量材料为方法所进行的研究</a:t>
          </a:r>
          <a:r>
            <a:rPr lang="en-US" sz="4200" kern="1200" dirty="0" smtClean="0"/>
            <a:t>)</a:t>
          </a:r>
          <a:r>
            <a:rPr lang="zh-CN" sz="4200" kern="1200" dirty="0" smtClean="0"/>
            <a:t>（</a:t>
          </a:r>
          <a:r>
            <a:rPr lang="en-US" sz="4200" kern="1200" dirty="0" smtClean="0"/>
            <a:t>Richards,etc,2000</a:t>
          </a:r>
          <a:r>
            <a:rPr lang="zh-CN" sz="4200" kern="1200" dirty="0" smtClean="0"/>
            <a:t>）</a:t>
          </a:r>
          <a:r>
            <a:rPr lang="en-US" sz="4200" kern="1200" dirty="0" smtClean="0"/>
            <a:t> </a:t>
          </a:r>
          <a:endParaRPr lang="zh-CN" sz="4200" kern="1200" dirty="0"/>
        </a:p>
      </dsp:txBody>
      <dsp:txXfrm>
        <a:off x="215893" y="404893"/>
        <a:ext cx="7067564" cy="399081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04E09-1BA9-4936-8251-C29555ECCD74}">
      <dsp:nvSpPr>
        <dsp:cNvPr id="0" name=""/>
        <dsp:cNvSpPr/>
      </dsp:nvSpPr>
      <dsp:spPr>
        <a:xfrm>
          <a:off x="0" y="41579"/>
          <a:ext cx="7499350" cy="4717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t>Quantitative research involves data collection procedures that result primarily in numerical data which is then analyzed primarily by statistical methods. Typical example: survey research using a questionnaire, analyzed by statistical software such as SPSS(</a:t>
          </a:r>
          <a:r>
            <a:rPr lang="en-US" sz="3200" kern="1200" dirty="0" err="1" smtClean="0"/>
            <a:t>Dornyei</a:t>
          </a:r>
          <a:r>
            <a:rPr lang="en-US" sz="3200" kern="1200" dirty="0" smtClean="0"/>
            <a:t>, 2007:24).</a:t>
          </a:r>
          <a:endParaRPr lang="zh-CN" sz="3200" kern="1200" dirty="0"/>
        </a:p>
      </dsp:txBody>
      <dsp:txXfrm>
        <a:off x="230286" y="271865"/>
        <a:ext cx="7038778" cy="4256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8FA59-3D71-4F6E-B793-1183556BF436}">
      <dsp:nvSpPr>
        <dsp:cNvPr id="0" name=""/>
        <dsp:cNvSpPr/>
      </dsp:nvSpPr>
      <dsp:spPr>
        <a:xfrm>
          <a:off x="0" y="551700"/>
          <a:ext cx="7499350" cy="760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zh-CN" sz="2600" b="1" kern="1200" dirty="0" smtClean="0"/>
            <a:t>一、</a:t>
          </a:r>
          <a:r>
            <a:rPr lang="zh-CN" sz="3200" b="1" kern="1200" dirty="0" smtClean="0"/>
            <a:t>论文类型结构</a:t>
          </a:r>
          <a:endParaRPr lang="en-US" sz="3200" b="1" kern="1200" dirty="0"/>
        </a:p>
      </dsp:txBody>
      <dsp:txXfrm>
        <a:off x="37125" y="588825"/>
        <a:ext cx="7425100" cy="686250"/>
      </dsp:txXfrm>
    </dsp:sp>
    <dsp:sp modelId="{F813436A-2EB0-43A0-9670-407491E76BE8}">
      <dsp:nvSpPr>
        <dsp:cNvPr id="0" name=""/>
        <dsp:cNvSpPr/>
      </dsp:nvSpPr>
      <dsp:spPr>
        <a:xfrm>
          <a:off x="0" y="1387080"/>
          <a:ext cx="7499350" cy="760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zh-CN" sz="2800" b="1" kern="1200" dirty="0" smtClean="0"/>
            <a:t>（一）类型</a:t>
          </a:r>
          <a:endParaRPr lang="en-US" sz="2800" b="1" kern="1200" dirty="0"/>
        </a:p>
      </dsp:txBody>
      <dsp:txXfrm>
        <a:off x="37125" y="1424205"/>
        <a:ext cx="7425100" cy="686250"/>
      </dsp:txXfrm>
    </dsp:sp>
    <dsp:sp modelId="{FB443928-7841-4DA3-95FE-EC4F7DBF50CE}">
      <dsp:nvSpPr>
        <dsp:cNvPr id="0" name=""/>
        <dsp:cNvSpPr/>
      </dsp:nvSpPr>
      <dsp:spPr>
        <a:xfrm>
          <a:off x="0" y="2222460"/>
          <a:ext cx="7499350" cy="760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1</a:t>
          </a:r>
          <a:r>
            <a:rPr lang="zh-CN" sz="2600" kern="1200" dirty="0" smtClean="0"/>
            <a:t>，</a:t>
          </a:r>
          <a:r>
            <a:rPr lang="zh-CN" sz="2600" b="1" kern="1200" dirty="0" smtClean="0"/>
            <a:t>理论思辨型，文献综述型，实验报告型、书评</a:t>
          </a:r>
          <a:endParaRPr lang="en-US" sz="2600" b="1" kern="1200" dirty="0"/>
        </a:p>
      </dsp:txBody>
      <dsp:txXfrm>
        <a:off x="37125" y="2259585"/>
        <a:ext cx="7425100" cy="686250"/>
      </dsp:txXfrm>
    </dsp:sp>
    <dsp:sp modelId="{99377856-D480-49E6-889C-15DE2F73E1A8}">
      <dsp:nvSpPr>
        <dsp:cNvPr id="0" name=""/>
        <dsp:cNvSpPr/>
      </dsp:nvSpPr>
      <dsp:spPr>
        <a:xfrm>
          <a:off x="0" y="3057840"/>
          <a:ext cx="7499350" cy="760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2</a:t>
          </a:r>
          <a:r>
            <a:rPr lang="zh-CN" sz="2600" kern="1200" dirty="0" smtClean="0"/>
            <a:t>，</a:t>
          </a:r>
          <a:r>
            <a:rPr lang="zh-CN" sz="2600" b="1" kern="1200" dirty="0" smtClean="0"/>
            <a:t>语言学、文学、翻译、教学、文化、测试等</a:t>
          </a:r>
          <a:endParaRPr lang="en-US" sz="2600" b="1" kern="1200" dirty="0"/>
        </a:p>
      </dsp:txBody>
      <dsp:txXfrm>
        <a:off x="37125" y="3094965"/>
        <a:ext cx="7425100" cy="686250"/>
      </dsp:txXfrm>
    </dsp:sp>
    <dsp:sp modelId="{C6329B08-285F-4705-B403-531CF7868658}">
      <dsp:nvSpPr>
        <dsp:cNvPr id="0" name=""/>
        <dsp:cNvSpPr/>
      </dsp:nvSpPr>
      <dsp:spPr>
        <a:xfrm>
          <a:off x="0" y="3818340"/>
          <a:ext cx="749935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104" tIns="33020" rIns="184912" bIns="33020" numCol="1" spcCol="1270" anchor="t" anchorCtr="0">
          <a:noAutofit/>
        </a:bodyPr>
        <a:lstStyle/>
        <a:p>
          <a:pPr marL="228600" lvl="1" indent="-228600" algn="l" defTabSz="889000" rtl="0">
            <a:lnSpc>
              <a:spcPct val="90000"/>
            </a:lnSpc>
            <a:spcBef>
              <a:spcPct val="0"/>
            </a:spcBef>
            <a:spcAft>
              <a:spcPct val="20000"/>
            </a:spcAft>
            <a:buChar char="••"/>
          </a:pPr>
          <a:endParaRPr lang="en-US" sz="2000" b="1" kern="1200" dirty="0"/>
        </a:p>
      </dsp:txBody>
      <dsp:txXfrm>
        <a:off x="0" y="3818340"/>
        <a:ext cx="7499350" cy="4305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C38C6-205C-4879-B0FD-9CEF6A9B1E3B}">
      <dsp:nvSpPr>
        <dsp:cNvPr id="0" name=""/>
        <dsp:cNvSpPr/>
      </dsp:nvSpPr>
      <dsp:spPr>
        <a:xfrm>
          <a:off x="0" y="355140"/>
          <a:ext cx="7499350" cy="4090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zh-CN" sz="3800" kern="1200" dirty="0" smtClean="0"/>
            <a:t>量化研究分为描述性与实验性，前者不操纵研究环境，仅用数字描写某种现象（如运用问卷了解学生学习动机等）；后者干预研究环境的某个方面</a:t>
          </a:r>
          <a:r>
            <a:rPr lang="en-US" sz="3800" kern="1200" dirty="0" smtClean="0"/>
            <a:t>(</a:t>
          </a:r>
          <a:r>
            <a:rPr lang="zh-CN" sz="3800" kern="1200" dirty="0" smtClean="0"/>
            <a:t>如实验研究</a:t>
          </a:r>
          <a:r>
            <a:rPr lang="en-US" sz="3800" kern="1200" dirty="0" smtClean="0"/>
            <a:t>)</a:t>
          </a:r>
          <a:r>
            <a:rPr lang="zh-CN" sz="3800" kern="1200" dirty="0" smtClean="0"/>
            <a:t>，设有对照组与实验组等。</a:t>
          </a:r>
          <a:endParaRPr lang="zh-CN" sz="3800" kern="1200" dirty="0"/>
        </a:p>
      </dsp:txBody>
      <dsp:txXfrm>
        <a:off x="199673" y="554813"/>
        <a:ext cx="7100004" cy="369097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4B1EA-56A1-4504-8CD5-B390F5911123}">
      <dsp:nvSpPr>
        <dsp:cNvPr id="0" name=""/>
        <dsp:cNvSpPr/>
      </dsp:nvSpPr>
      <dsp:spPr>
        <a:xfrm>
          <a:off x="3053566" y="122223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A8AA724-8E74-4C77-991A-D3E8D2E1878E}">
      <dsp:nvSpPr>
        <dsp:cNvPr id="0" name=""/>
        <dsp:cNvSpPr/>
      </dsp:nvSpPr>
      <dsp:spPr>
        <a:xfrm>
          <a:off x="2939395" y="0"/>
          <a:ext cx="1794104" cy="96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r>
            <a:rPr lang="en-US" sz="1900" kern="1200" dirty="0" smtClean="0"/>
            <a:t>Observations</a:t>
          </a:r>
          <a:endParaRPr lang="zh-CN" sz="1900" kern="1200" dirty="0"/>
        </a:p>
      </dsp:txBody>
      <dsp:txXfrm>
        <a:off x="2939395" y="0"/>
        <a:ext cx="1794104" cy="960120"/>
      </dsp:txXfrm>
    </dsp:sp>
    <dsp:sp modelId="{57E1AF60-1A0B-4F6B-B2AE-D2F8E3B158C7}">
      <dsp:nvSpPr>
        <dsp:cNvPr id="0" name=""/>
        <dsp:cNvSpPr/>
      </dsp:nvSpPr>
      <dsp:spPr>
        <a:xfrm>
          <a:off x="3512856"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FD51A5-BF32-489D-BEA9-FFECB81B108E}">
      <dsp:nvSpPr>
        <dsp:cNvPr id="0" name=""/>
        <dsp:cNvSpPr/>
      </dsp:nvSpPr>
      <dsp:spPr>
        <a:xfrm>
          <a:off x="5271731" y="912114"/>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r>
            <a:rPr lang="en-US" sz="1900" kern="1200" dirty="0" smtClean="0"/>
            <a:t>Surveys and questionnaires</a:t>
          </a:r>
          <a:endParaRPr lang="zh-CN" sz="1900" kern="1200" dirty="0"/>
        </a:p>
      </dsp:txBody>
      <dsp:txXfrm>
        <a:off x="5271731" y="912114"/>
        <a:ext cx="1696244" cy="1056132"/>
      </dsp:txXfrm>
    </dsp:sp>
    <dsp:sp modelId="{AEE3AB61-FFBF-435E-9B72-BAAC6F24169C}">
      <dsp:nvSpPr>
        <dsp:cNvPr id="0" name=""/>
        <dsp:cNvSpPr/>
      </dsp:nvSpPr>
      <dsp:spPr>
        <a:xfrm>
          <a:off x="3625722"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7FA59E7-B695-4C29-B729-3797C8184BFA}">
      <dsp:nvSpPr>
        <dsp:cNvPr id="0" name=""/>
        <dsp:cNvSpPr/>
      </dsp:nvSpPr>
      <dsp:spPr>
        <a:xfrm>
          <a:off x="5434831"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r>
            <a:rPr lang="en-US" sz="1900" kern="1200" dirty="0" smtClean="0"/>
            <a:t>Self-report and interviews</a:t>
          </a:r>
          <a:endParaRPr lang="zh-CN" sz="1900" kern="1200" dirty="0"/>
        </a:p>
      </dsp:txBody>
      <dsp:txXfrm>
        <a:off x="5434831" y="2256282"/>
        <a:ext cx="1663623" cy="1128141"/>
      </dsp:txXfrm>
    </dsp:sp>
    <dsp:sp modelId="{E9D4A6B2-4EC1-4DDD-AC64-69BC02F9E26A}">
      <dsp:nvSpPr>
        <dsp:cNvPr id="0" name=""/>
        <dsp:cNvSpPr/>
      </dsp:nvSpPr>
      <dsp:spPr>
        <a:xfrm>
          <a:off x="3308002"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6334C3E-DCC3-4F4B-AEFE-47CEC36DDEF1}">
      <dsp:nvSpPr>
        <dsp:cNvPr id="0" name=""/>
        <dsp:cNvSpPr/>
      </dsp:nvSpPr>
      <dsp:spPr>
        <a:xfrm>
          <a:off x="4717190"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r>
            <a:rPr lang="en-US" sz="1900" kern="1200" dirty="0" smtClean="0"/>
            <a:t>Case histories</a:t>
          </a:r>
          <a:endParaRPr lang="zh-CN" sz="1900" kern="1200" dirty="0"/>
        </a:p>
      </dsp:txBody>
      <dsp:txXfrm>
        <a:off x="4717190" y="3768471"/>
        <a:ext cx="1794104" cy="1032129"/>
      </dsp:txXfrm>
    </dsp:sp>
    <dsp:sp modelId="{355E5453-7463-41BE-BE5B-DF16858CA285}">
      <dsp:nvSpPr>
        <dsp:cNvPr id="0" name=""/>
        <dsp:cNvSpPr/>
      </dsp:nvSpPr>
      <dsp:spPr>
        <a:xfrm>
          <a:off x="2799129"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4C5317C-327B-4932-B627-2DD44217838F}">
      <dsp:nvSpPr>
        <dsp:cNvPr id="0" name=""/>
        <dsp:cNvSpPr/>
      </dsp:nvSpPr>
      <dsp:spPr>
        <a:xfrm>
          <a:off x="1161601"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r>
            <a:rPr lang="en-US" sz="1900" kern="1200" dirty="0" smtClean="0"/>
            <a:t>Field notes</a:t>
          </a:r>
          <a:endParaRPr lang="zh-CN" sz="1900" kern="1200" dirty="0"/>
        </a:p>
      </dsp:txBody>
      <dsp:txXfrm>
        <a:off x="1161601" y="3768471"/>
        <a:ext cx="1794104" cy="1032129"/>
      </dsp:txXfrm>
    </dsp:sp>
    <dsp:sp modelId="{0F921291-57D6-4EFE-B2B0-62F25413A6B0}">
      <dsp:nvSpPr>
        <dsp:cNvPr id="0" name=""/>
        <dsp:cNvSpPr/>
      </dsp:nvSpPr>
      <dsp:spPr>
        <a:xfrm>
          <a:off x="2481409"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C82B3A4-B147-4852-A1E2-315B990EF22E}">
      <dsp:nvSpPr>
        <dsp:cNvPr id="0" name=""/>
        <dsp:cNvSpPr/>
      </dsp:nvSpPr>
      <dsp:spPr>
        <a:xfrm>
          <a:off x="574440"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endParaRPr lang="zh-CN" sz="1900" kern="1200" dirty="0"/>
        </a:p>
      </dsp:txBody>
      <dsp:txXfrm>
        <a:off x="574440" y="2256282"/>
        <a:ext cx="1663623" cy="1128141"/>
      </dsp:txXfrm>
    </dsp:sp>
    <dsp:sp modelId="{5D2B6D7E-CB6E-4374-95B2-96C43A02BC32}">
      <dsp:nvSpPr>
        <dsp:cNvPr id="0" name=""/>
        <dsp:cNvSpPr/>
      </dsp:nvSpPr>
      <dsp:spPr>
        <a:xfrm>
          <a:off x="2594275"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1CEFC3E-D984-4F9F-A0A4-FC1F433804BA}">
      <dsp:nvSpPr>
        <dsp:cNvPr id="0" name=""/>
        <dsp:cNvSpPr/>
      </dsp:nvSpPr>
      <dsp:spPr>
        <a:xfrm>
          <a:off x="204995" y="394128"/>
          <a:ext cx="2304296" cy="10870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altLang="zh-CN" sz="1900" b="1" kern="1200" dirty="0" err="1" smtClean="0"/>
            <a:t>Seliger</a:t>
          </a:r>
          <a:r>
            <a:rPr lang="en-US" altLang="zh-CN" sz="1900" b="1" kern="1200" dirty="0" smtClean="0"/>
            <a:t> &amp; </a:t>
          </a:r>
          <a:r>
            <a:rPr lang="en-US" altLang="zh-CN" sz="1900" b="1" kern="1200" dirty="0" err="1" smtClean="0"/>
            <a:t>Shohamy</a:t>
          </a:r>
          <a:r>
            <a:rPr lang="zh-CN" altLang="en-US" sz="1900" b="1" kern="1200" dirty="0" smtClean="0"/>
            <a:t>（</a:t>
          </a:r>
          <a:r>
            <a:rPr lang="en-US" altLang="zh-CN" sz="1900" b="1" kern="1200" dirty="0" smtClean="0"/>
            <a:t>Qualitative methods: 1997)</a:t>
          </a:r>
          <a:endParaRPr lang="zh-CN" altLang="en-US" sz="1900" b="1" kern="1200" dirty="0"/>
        </a:p>
      </dsp:txBody>
      <dsp:txXfrm>
        <a:off x="204995" y="394128"/>
        <a:ext cx="2304296" cy="10870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C34C0-1E06-4F0E-8774-C9117587816A}">
      <dsp:nvSpPr>
        <dsp:cNvPr id="0" name=""/>
        <dsp:cNvSpPr/>
      </dsp:nvSpPr>
      <dsp:spPr>
        <a:xfrm>
          <a:off x="0" y="52374"/>
          <a:ext cx="7499350" cy="15233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Teaching journals: written or recorded accounts of teaching experiences</a:t>
          </a:r>
          <a:endParaRPr lang="zh-CN" sz="2000" kern="1200" dirty="0"/>
        </a:p>
      </dsp:txBody>
      <dsp:txXfrm>
        <a:off x="74363" y="126737"/>
        <a:ext cx="7350624" cy="1374614"/>
      </dsp:txXfrm>
    </dsp:sp>
    <dsp:sp modelId="{FACA0CA2-3C60-4C0F-9048-C9368A50B471}">
      <dsp:nvSpPr>
        <dsp:cNvPr id="0" name=""/>
        <dsp:cNvSpPr/>
      </dsp:nvSpPr>
      <dsp:spPr>
        <a:xfrm>
          <a:off x="0" y="1624010"/>
          <a:ext cx="7499350" cy="15233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zh-CN" sz="1800" kern="1200" dirty="0"/>
        </a:p>
      </dsp:txBody>
      <dsp:txXfrm>
        <a:off x="74363" y="1698373"/>
        <a:ext cx="7350624" cy="1374614"/>
      </dsp:txXfrm>
    </dsp:sp>
    <dsp:sp modelId="{6FBE8BDF-86AF-40CF-B8DE-B8612A309C0E}">
      <dsp:nvSpPr>
        <dsp:cNvPr id="0" name=""/>
        <dsp:cNvSpPr/>
      </dsp:nvSpPr>
      <dsp:spPr>
        <a:xfrm>
          <a:off x="0" y="3196529"/>
          <a:ext cx="7499350" cy="15233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smtClean="0"/>
            <a:t>Surveys and questionnaires: administering a questionnaire or completing a survey, designed to collect information on a particular aspect of teaching or learning</a:t>
          </a:r>
          <a:r>
            <a:rPr lang="zh-CN" altLang="en-US" sz="1200" kern="1200" dirty="0" smtClean="0"/>
            <a:t>包括开放式和封闭式问卷（</a:t>
          </a:r>
          <a:r>
            <a:rPr lang="en-US" altLang="zh-CN" sz="1200" kern="1200" dirty="0" err="1" smtClean="0"/>
            <a:t>Likert</a:t>
          </a:r>
          <a:r>
            <a:rPr lang="en-US" altLang="zh-CN" sz="1200" kern="1200" dirty="0" smtClean="0"/>
            <a:t>  Scale</a:t>
          </a:r>
          <a:r>
            <a:rPr lang="zh-CN" altLang="en-US" sz="1200" kern="1200" dirty="0" smtClean="0"/>
            <a:t>）</a:t>
          </a:r>
          <a:endParaRPr lang="en-US" altLang="zh-CN" sz="1200" kern="1200" dirty="0" smtClean="0"/>
        </a:p>
        <a:p>
          <a:pPr lvl="0" algn="l" defTabSz="533400">
            <a:lnSpc>
              <a:spcPct val="90000"/>
            </a:lnSpc>
            <a:spcBef>
              <a:spcPct val="0"/>
            </a:spcBef>
            <a:spcAft>
              <a:spcPct val="35000"/>
            </a:spcAft>
          </a:pPr>
          <a:r>
            <a:rPr lang="zh-CN" altLang="en-US" sz="1200" kern="1200" dirty="0" smtClean="0"/>
            <a:t>问卷结构：说明、指导语、问题，其中说明包括调查者身份、目的、调查内容、为受试者保密的承诺和措施。指导语说明如何回答问题，问题包括受试者的个人信息和正式问题。最后有致谢词句。</a:t>
          </a:r>
          <a:endParaRPr lang="en-US" altLang="zh-CN" sz="1200" kern="1200" dirty="0" smtClean="0"/>
        </a:p>
        <a:p>
          <a:pPr lvl="0" algn="l" defTabSz="533400">
            <a:lnSpc>
              <a:spcPct val="90000"/>
            </a:lnSpc>
            <a:spcBef>
              <a:spcPct val="0"/>
            </a:spcBef>
            <a:spcAft>
              <a:spcPct val="35000"/>
            </a:spcAft>
          </a:pPr>
          <a:r>
            <a:rPr lang="zh-CN" altLang="en-US" sz="1200" kern="1200" dirty="0" smtClean="0"/>
            <a:t>参考他人问卷，进行适当修改</a:t>
          </a:r>
          <a:r>
            <a:rPr lang="en-US" altLang="zh-CN" sz="1200" kern="1200" dirty="0" smtClean="0"/>
            <a:t>;</a:t>
          </a:r>
        </a:p>
        <a:p>
          <a:pPr lvl="0" algn="l" defTabSz="533400">
            <a:lnSpc>
              <a:spcPct val="90000"/>
            </a:lnSpc>
            <a:spcBef>
              <a:spcPct val="0"/>
            </a:spcBef>
            <a:spcAft>
              <a:spcPct val="35000"/>
            </a:spcAft>
          </a:pPr>
          <a:r>
            <a:rPr lang="zh-CN" altLang="en-US" sz="1200" kern="1200" dirty="0" smtClean="0"/>
            <a:t>自己设计问卷，请专家评定并进行信度分析。</a:t>
          </a:r>
          <a:endParaRPr lang="zh-CN" sz="1200" kern="1200" dirty="0"/>
        </a:p>
      </dsp:txBody>
      <dsp:txXfrm>
        <a:off x="74363" y="3270892"/>
        <a:ext cx="7350624" cy="137461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2EA6-6FF5-4BCE-9B3E-F873422D1A45}">
      <dsp:nvSpPr>
        <dsp:cNvPr id="0" name=""/>
        <dsp:cNvSpPr/>
      </dsp:nvSpPr>
      <dsp:spPr>
        <a:xfrm>
          <a:off x="0" y="117584"/>
          <a:ext cx="7499350" cy="14987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Audio and video recordings: recordings of a lesson, or part of a lesson</a:t>
          </a:r>
          <a:endParaRPr lang="zh-CN" sz="1800" kern="1200" dirty="0"/>
        </a:p>
      </dsp:txBody>
      <dsp:txXfrm>
        <a:off x="73164" y="190748"/>
        <a:ext cx="7353022" cy="1352442"/>
      </dsp:txXfrm>
    </dsp:sp>
    <dsp:sp modelId="{632AE293-05A9-464D-BBB6-2D19E7795BBC}">
      <dsp:nvSpPr>
        <dsp:cNvPr id="0" name=""/>
        <dsp:cNvSpPr/>
      </dsp:nvSpPr>
      <dsp:spPr>
        <a:xfrm>
          <a:off x="0" y="1650915"/>
          <a:ext cx="7499350" cy="14987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smtClean="0"/>
            <a:t>Observation: tasks completed by a student teacher observing a cooperating teacher’s class, or peer observation(visiting colleague’s class) </a:t>
          </a:r>
          <a:r>
            <a:rPr lang="zh-CN" altLang="en-US" sz="1200" kern="1200" dirty="0" smtClean="0"/>
            <a:t>：确定观察问题</a:t>
          </a:r>
        </a:p>
        <a:p>
          <a:pPr lvl="0" algn="l" defTabSz="533400">
            <a:lnSpc>
              <a:spcPct val="90000"/>
            </a:lnSpc>
            <a:spcBef>
              <a:spcPct val="0"/>
            </a:spcBef>
            <a:spcAft>
              <a:spcPct val="35000"/>
            </a:spcAft>
          </a:pPr>
          <a:r>
            <a:rPr lang="en-US" altLang="zh-CN" sz="1200" kern="1200" dirty="0" smtClean="0"/>
            <a:t>--</a:t>
          </a:r>
          <a:r>
            <a:rPr lang="zh-CN" altLang="en-US" sz="1200" kern="1200" dirty="0" smtClean="0"/>
            <a:t>制定观察计划：</a:t>
          </a:r>
          <a:r>
            <a:rPr lang="en-US" altLang="zh-CN" sz="1200" kern="1200" dirty="0" smtClean="0"/>
            <a:t>1</a:t>
          </a:r>
          <a:r>
            <a:rPr lang="zh-CN" altLang="en-US" sz="1200" kern="1200" dirty="0" smtClean="0"/>
            <a:t>、对象、内容和范围；</a:t>
          </a:r>
          <a:r>
            <a:rPr lang="en-US" altLang="zh-CN" sz="1200" kern="1200" dirty="0" smtClean="0"/>
            <a:t>2</a:t>
          </a:r>
          <a:r>
            <a:rPr lang="zh-CN" altLang="en-US" sz="1200" kern="1200" dirty="0" smtClean="0"/>
            <a:t>、地点；</a:t>
          </a:r>
          <a:r>
            <a:rPr lang="en-US" altLang="zh-CN" sz="1200" kern="1200" dirty="0" smtClean="0"/>
            <a:t>3</a:t>
          </a:r>
          <a:r>
            <a:rPr lang="zh-CN" altLang="en-US" sz="1200" kern="1200" dirty="0" smtClean="0"/>
            <a:t>、观察的时刻、时间长度和次数；</a:t>
          </a:r>
          <a:r>
            <a:rPr lang="en-US" altLang="zh-CN" sz="1200" kern="1200" dirty="0" smtClean="0"/>
            <a:t>4</a:t>
          </a:r>
          <a:r>
            <a:rPr lang="zh-CN" altLang="en-US" sz="1200" kern="1200" dirty="0" smtClean="0"/>
            <a:t>、方式、手段；</a:t>
          </a:r>
          <a:r>
            <a:rPr lang="en-US" altLang="zh-CN" sz="1200" kern="1200" dirty="0" smtClean="0"/>
            <a:t>5</a:t>
          </a:r>
          <a:r>
            <a:rPr lang="zh-CN" altLang="en-US" sz="1200" kern="1200" dirty="0" smtClean="0"/>
            <a:t>、效度；</a:t>
          </a:r>
          <a:r>
            <a:rPr lang="en-US" altLang="zh-CN" sz="1200" kern="1200" dirty="0" smtClean="0"/>
            <a:t>6</a:t>
          </a:r>
          <a:r>
            <a:rPr lang="zh-CN" altLang="en-US" sz="1200" kern="1200" dirty="0" smtClean="0"/>
            <a:t>、伦理问题</a:t>
          </a:r>
        </a:p>
        <a:p>
          <a:pPr lvl="0" algn="l" defTabSz="533400">
            <a:lnSpc>
              <a:spcPct val="90000"/>
            </a:lnSpc>
            <a:spcBef>
              <a:spcPct val="0"/>
            </a:spcBef>
            <a:spcAft>
              <a:spcPct val="35000"/>
            </a:spcAft>
          </a:pPr>
          <a:r>
            <a:rPr lang="en-US" altLang="zh-CN" sz="1200" kern="1200" dirty="0" smtClean="0"/>
            <a:t>--</a:t>
          </a:r>
          <a:r>
            <a:rPr lang="zh-CN" altLang="en-US" sz="1200" kern="1200" dirty="0" smtClean="0"/>
            <a:t>设计观察提纲：</a:t>
          </a:r>
          <a:r>
            <a:rPr lang="en-US" altLang="zh-CN" sz="1200" kern="1200" dirty="0" smtClean="0"/>
            <a:t>1</a:t>
          </a:r>
          <a:r>
            <a:rPr lang="zh-CN" altLang="en-US" sz="1200" kern="1200" dirty="0" smtClean="0"/>
            <a:t>、谁？</a:t>
          </a:r>
          <a:r>
            <a:rPr lang="en-US" altLang="zh-CN" sz="1200" kern="1200" dirty="0" smtClean="0"/>
            <a:t>2</a:t>
          </a:r>
          <a:r>
            <a:rPr lang="zh-CN" altLang="en-US" sz="1200" kern="1200" dirty="0" smtClean="0"/>
            <a:t>、什么？</a:t>
          </a:r>
          <a:r>
            <a:rPr lang="en-US" altLang="zh-CN" sz="1200" kern="1200" dirty="0" smtClean="0"/>
            <a:t>3</a:t>
          </a:r>
          <a:r>
            <a:rPr lang="zh-CN" altLang="en-US" sz="1200" kern="1200" dirty="0" smtClean="0"/>
            <a:t>、何时？</a:t>
          </a:r>
          <a:r>
            <a:rPr lang="en-US" altLang="zh-CN" sz="1200" kern="1200" dirty="0" smtClean="0"/>
            <a:t>4</a:t>
          </a:r>
          <a:r>
            <a:rPr lang="zh-CN" altLang="en-US" sz="1200" kern="1200" dirty="0" smtClean="0"/>
            <a:t>、何地？</a:t>
          </a:r>
          <a:r>
            <a:rPr lang="en-US" altLang="zh-CN" sz="1200" kern="1200" dirty="0" smtClean="0"/>
            <a:t>5</a:t>
          </a:r>
          <a:r>
            <a:rPr lang="zh-CN" altLang="en-US" sz="1200" kern="1200" dirty="0" smtClean="0"/>
            <a:t>、如何？</a:t>
          </a:r>
          <a:r>
            <a:rPr lang="en-US" altLang="zh-CN" sz="1200" kern="1200" dirty="0" smtClean="0"/>
            <a:t>6</a:t>
          </a:r>
          <a:r>
            <a:rPr lang="zh-CN" altLang="en-US" sz="1200" kern="1200" dirty="0" smtClean="0"/>
            <a:t>、为什么？</a:t>
          </a:r>
          <a:endParaRPr lang="en-US" altLang="zh-CN" sz="1200" kern="1200" dirty="0" smtClean="0"/>
        </a:p>
        <a:p>
          <a:pPr lvl="0" algn="l" defTabSz="533400">
            <a:lnSpc>
              <a:spcPct val="90000"/>
            </a:lnSpc>
            <a:spcBef>
              <a:spcPct val="0"/>
            </a:spcBef>
            <a:spcAft>
              <a:spcPct val="35000"/>
            </a:spcAft>
          </a:pPr>
          <a:r>
            <a:rPr lang="en-US" altLang="zh-CN" sz="1200" kern="1200" dirty="0" smtClean="0"/>
            <a:t>--Checklist</a:t>
          </a:r>
          <a:endParaRPr lang="zh-CN" sz="1200" kern="1200" dirty="0"/>
        </a:p>
      </dsp:txBody>
      <dsp:txXfrm>
        <a:off x="73164" y="1724079"/>
        <a:ext cx="7353022" cy="1352442"/>
      </dsp:txXfrm>
    </dsp:sp>
    <dsp:sp modelId="{BD79D7D9-1BEB-4F67-BBBD-D14DA46213F8}">
      <dsp:nvSpPr>
        <dsp:cNvPr id="0" name=""/>
        <dsp:cNvSpPr/>
      </dsp:nvSpPr>
      <dsp:spPr>
        <a:xfrm>
          <a:off x="0" y="3184244"/>
          <a:ext cx="7499350" cy="14987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Action research: implementation of an action plan designed to bring about change in some aspect of the teacher’s class with subsequent monitoring of the effects of the innovation</a:t>
          </a:r>
          <a:r>
            <a:rPr lang="zh-CN" altLang="en-US" sz="1600" kern="1200" dirty="0" smtClean="0"/>
            <a:t>，</a:t>
          </a:r>
          <a:r>
            <a:rPr lang="zh-CN" altLang="en-US" sz="1600" kern="1200" dirty="0" smtClean="0">
              <a:solidFill>
                <a:schemeClr val="bg1"/>
              </a:solidFill>
            </a:rPr>
            <a:t>特征：</a:t>
          </a:r>
          <a:r>
            <a:rPr lang="en-US" altLang="zh-CN" sz="1600" kern="1200" dirty="0" smtClean="0">
              <a:solidFill>
                <a:schemeClr val="bg1"/>
              </a:solidFill>
            </a:rPr>
            <a:t>1</a:t>
          </a:r>
          <a:r>
            <a:rPr lang="zh-CN" altLang="en-US" sz="1600" kern="1200" dirty="0" smtClean="0">
              <a:solidFill>
                <a:schemeClr val="bg1"/>
              </a:solidFill>
            </a:rPr>
            <a:t>、以实践为导向；</a:t>
          </a:r>
          <a:r>
            <a:rPr lang="en-US" altLang="zh-CN" sz="1600" kern="1200" dirty="0" smtClean="0">
              <a:solidFill>
                <a:schemeClr val="bg1"/>
              </a:solidFill>
            </a:rPr>
            <a:t>2</a:t>
          </a:r>
          <a:r>
            <a:rPr lang="zh-CN" altLang="en-US" sz="1600" kern="1200" dirty="0" smtClean="0">
              <a:solidFill>
                <a:schemeClr val="bg1"/>
              </a:solidFill>
            </a:rPr>
            <a:t>、协同合作；</a:t>
          </a:r>
          <a:r>
            <a:rPr lang="en-US" altLang="zh-CN" sz="1600" kern="1200" dirty="0" smtClean="0">
              <a:solidFill>
                <a:schemeClr val="bg1"/>
              </a:solidFill>
            </a:rPr>
            <a:t>3</a:t>
          </a:r>
          <a:r>
            <a:rPr lang="zh-CN" altLang="en-US" sz="1600" kern="1200" dirty="0" smtClean="0">
              <a:solidFill>
                <a:schemeClr val="bg1"/>
              </a:solidFill>
            </a:rPr>
            <a:t>、反省思考</a:t>
          </a:r>
          <a:endParaRPr lang="zh-CN" sz="1600" kern="1200" dirty="0">
            <a:solidFill>
              <a:schemeClr val="bg1"/>
            </a:solidFill>
          </a:endParaRPr>
        </a:p>
      </dsp:txBody>
      <dsp:txXfrm>
        <a:off x="73164" y="3257408"/>
        <a:ext cx="7353022" cy="135244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37DA2-21A1-4BCD-A15A-F312A0297FD4}">
      <dsp:nvSpPr>
        <dsp:cNvPr id="0" name=""/>
        <dsp:cNvSpPr/>
      </dsp:nvSpPr>
      <dsp:spPr>
        <a:xfrm>
          <a:off x="2966793" y="122223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7879918-457F-4656-B629-ACF47DC44738}">
      <dsp:nvSpPr>
        <dsp:cNvPr id="0" name=""/>
        <dsp:cNvSpPr/>
      </dsp:nvSpPr>
      <dsp:spPr>
        <a:xfrm>
          <a:off x="993760" y="0"/>
          <a:ext cx="5511829" cy="96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33450" rtl="0">
            <a:lnSpc>
              <a:spcPct val="90000"/>
            </a:lnSpc>
            <a:spcBef>
              <a:spcPct val="0"/>
            </a:spcBef>
            <a:spcAft>
              <a:spcPct val="35000"/>
            </a:spcAft>
          </a:pPr>
          <a:r>
            <a:rPr lang="zh-CN" sz="2100" b="1" kern="1200" dirty="0" smtClean="0"/>
            <a:t>相关文献表明：质化研究可用于研究课程内容、教学方法、教师知识、课堂决策、课堂话语、教师认知、学习者因素、学习过程等</a:t>
          </a:r>
          <a:r>
            <a:rPr lang="zh-CN" sz="2100" kern="1200" dirty="0" smtClean="0"/>
            <a:t>。</a:t>
          </a:r>
          <a:endParaRPr lang="en-US" sz="2100" kern="1200" dirty="0"/>
        </a:p>
      </dsp:txBody>
      <dsp:txXfrm>
        <a:off x="993760" y="0"/>
        <a:ext cx="5511829" cy="960120"/>
      </dsp:txXfrm>
    </dsp:sp>
    <dsp:sp modelId="{70E0B80F-33EB-4FFE-B2D0-8504677C9D06}">
      <dsp:nvSpPr>
        <dsp:cNvPr id="0" name=""/>
        <dsp:cNvSpPr/>
      </dsp:nvSpPr>
      <dsp:spPr>
        <a:xfrm>
          <a:off x="3426083"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DDE81FA-856D-4CA2-B411-28B14E64A0FC}">
      <dsp:nvSpPr>
        <dsp:cNvPr id="0" name=""/>
        <dsp:cNvSpPr/>
      </dsp:nvSpPr>
      <dsp:spPr>
        <a:xfrm>
          <a:off x="207941" y="1195379"/>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33450" rtl="0">
            <a:lnSpc>
              <a:spcPct val="90000"/>
            </a:lnSpc>
            <a:spcBef>
              <a:spcPct val="0"/>
            </a:spcBef>
            <a:spcAft>
              <a:spcPct val="35000"/>
            </a:spcAft>
          </a:pPr>
          <a:r>
            <a:rPr lang="zh-CN" sz="2100" b="1" kern="1200" dirty="0" smtClean="0">
              <a:latin typeface="黑体" pitchFamily="2" charset="-122"/>
              <a:ea typeface="黑体" pitchFamily="2" charset="-122"/>
            </a:rPr>
            <a:t>文秋芳等（</a:t>
          </a:r>
          <a:r>
            <a:rPr lang="en-US" sz="2100" b="1" kern="1200" dirty="0" smtClean="0">
              <a:latin typeface="黑体" pitchFamily="2" charset="-122"/>
              <a:ea typeface="黑体" pitchFamily="2" charset="-122"/>
            </a:rPr>
            <a:t>2012</a:t>
          </a:r>
          <a:r>
            <a:rPr lang="zh-CN" sz="2100" b="1" kern="1200" dirty="0" smtClean="0">
              <a:latin typeface="黑体" pitchFamily="2" charset="-122"/>
              <a:ea typeface="黑体" pitchFamily="2" charset="-122"/>
            </a:rPr>
            <a:t>）认为教学研究：</a:t>
          </a:r>
          <a:endParaRPr lang="en-US" sz="2100" b="1" kern="1200" dirty="0">
            <a:latin typeface="黑体" pitchFamily="2" charset="-122"/>
            <a:ea typeface="黑体" pitchFamily="2" charset="-122"/>
          </a:endParaRPr>
        </a:p>
      </dsp:txBody>
      <dsp:txXfrm>
        <a:off x="207941" y="1195379"/>
        <a:ext cx="1696244" cy="1056132"/>
      </dsp:txXfrm>
    </dsp:sp>
    <dsp:sp modelId="{FC0732AE-247B-468F-AEF6-5FFCA4C0AD8C}">
      <dsp:nvSpPr>
        <dsp:cNvPr id="0" name=""/>
        <dsp:cNvSpPr/>
      </dsp:nvSpPr>
      <dsp:spPr>
        <a:xfrm>
          <a:off x="3538949"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F7F4508-27F9-4E26-B181-465FD2EA94DF}">
      <dsp:nvSpPr>
        <dsp:cNvPr id="0" name=""/>
        <dsp:cNvSpPr/>
      </dsp:nvSpPr>
      <dsp:spPr>
        <a:xfrm>
          <a:off x="5348058"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质化研究（个案研究，</a:t>
          </a:r>
          <a:r>
            <a:rPr lang="en-US" sz="2100" kern="1200" dirty="0" smtClean="0"/>
            <a:t> </a:t>
          </a:r>
          <a:r>
            <a:rPr lang="zh-CN" sz="2100" kern="1200" dirty="0" smtClean="0"/>
            <a:t>行动研究</a:t>
          </a:r>
          <a:r>
            <a:rPr lang="en-US" sz="2100" kern="1200" dirty="0" smtClean="0"/>
            <a:t> </a:t>
          </a:r>
          <a:r>
            <a:rPr lang="zh-CN" sz="2100" kern="1200" dirty="0" smtClean="0"/>
            <a:t>）</a:t>
          </a:r>
          <a:endParaRPr lang="en-US" sz="2100" kern="1200" dirty="0"/>
        </a:p>
      </dsp:txBody>
      <dsp:txXfrm>
        <a:off x="5348058" y="2256282"/>
        <a:ext cx="1663623" cy="1128141"/>
      </dsp:txXfrm>
    </dsp:sp>
    <dsp:sp modelId="{987C652F-564F-4F8C-AB78-0C94B13360F0}">
      <dsp:nvSpPr>
        <dsp:cNvPr id="0" name=""/>
        <dsp:cNvSpPr/>
      </dsp:nvSpPr>
      <dsp:spPr>
        <a:xfrm>
          <a:off x="3221229"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4DB92C7-7F80-4C0B-8793-38EB3EA54CD0}">
      <dsp:nvSpPr>
        <dsp:cNvPr id="0" name=""/>
        <dsp:cNvSpPr/>
      </dsp:nvSpPr>
      <dsp:spPr>
        <a:xfrm>
          <a:off x="4630417"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量化研究（问卷调查，</a:t>
          </a:r>
          <a:r>
            <a:rPr lang="en-US" sz="2100" kern="1200" dirty="0" smtClean="0"/>
            <a:t> </a:t>
          </a:r>
          <a:r>
            <a:rPr lang="zh-CN" sz="2100" kern="1200" dirty="0" smtClean="0"/>
            <a:t>实验研究）</a:t>
          </a:r>
          <a:r>
            <a:rPr lang="en-US" sz="2100" kern="1200" dirty="0" smtClean="0"/>
            <a:t> </a:t>
          </a:r>
          <a:endParaRPr lang="zh-CN" sz="2100" kern="1200" dirty="0"/>
        </a:p>
      </dsp:txBody>
      <dsp:txXfrm>
        <a:off x="4630417" y="3768471"/>
        <a:ext cx="1794104" cy="1032129"/>
      </dsp:txXfrm>
    </dsp:sp>
    <dsp:sp modelId="{C0A04F6A-8A01-4EB3-9809-AF5E543A10DA}">
      <dsp:nvSpPr>
        <dsp:cNvPr id="0" name=""/>
        <dsp:cNvSpPr/>
      </dsp:nvSpPr>
      <dsp:spPr>
        <a:xfrm>
          <a:off x="2712356"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4F66087-6FBB-419E-BC4D-15D9C3BDC937}">
      <dsp:nvSpPr>
        <dsp:cNvPr id="0" name=""/>
        <dsp:cNvSpPr/>
      </dsp:nvSpPr>
      <dsp:spPr>
        <a:xfrm>
          <a:off x="1074828"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zh-CN" sz="2100" kern="1200" dirty="0" smtClean="0"/>
            <a:t>混合研究（量化</a:t>
          </a:r>
          <a:r>
            <a:rPr lang="en-US" sz="2100" kern="1200" dirty="0" smtClean="0"/>
            <a:t>+</a:t>
          </a:r>
          <a:r>
            <a:rPr lang="zh-CN" sz="2100" kern="1200" dirty="0" smtClean="0"/>
            <a:t>质化，质化</a:t>
          </a:r>
          <a:r>
            <a:rPr lang="en-US" sz="2100" kern="1200" dirty="0" smtClean="0"/>
            <a:t>+</a:t>
          </a:r>
          <a:r>
            <a:rPr lang="zh-CN" sz="2100" kern="1200" dirty="0" smtClean="0"/>
            <a:t>量化）</a:t>
          </a:r>
          <a:endParaRPr lang="zh-CN" sz="2100" kern="1200" dirty="0"/>
        </a:p>
      </dsp:txBody>
      <dsp:txXfrm>
        <a:off x="1074828" y="3768471"/>
        <a:ext cx="1794104" cy="1032129"/>
      </dsp:txXfrm>
    </dsp:sp>
    <dsp:sp modelId="{EA3E85DD-9AE3-4B45-9CEF-9DF360E4318C}">
      <dsp:nvSpPr>
        <dsp:cNvPr id="0" name=""/>
        <dsp:cNvSpPr/>
      </dsp:nvSpPr>
      <dsp:spPr>
        <a:xfrm>
          <a:off x="2394637"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A096AF1-B7D5-4D3C-9F07-5D334AC8DD06}">
      <dsp:nvSpPr>
        <dsp:cNvPr id="0" name=""/>
        <dsp:cNvSpPr/>
      </dsp:nvSpPr>
      <dsp:spPr>
        <a:xfrm>
          <a:off x="487667"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endParaRPr lang="zh-CN" sz="2100" kern="1200" dirty="0"/>
        </a:p>
      </dsp:txBody>
      <dsp:txXfrm>
        <a:off x="487667" y="2256282"/>
        <a:ext cx="1663623" cy="1128141"/>
      </dsp:txXfrm>
    </dsp:sp>
    <dsp:sp modelId="{6CDC7191-D037-4376-B673-524FC4A5E500}">
      <dsp:nvSpPr>
        <dsp:cNvPr id="0" name=""/>
        <dsp:cNvSpPr/>
      </dsp:nvSpPr>
      <dsp:spPr>
        <a:xfrm>
          <a:off x="2507502"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7B48BEE-7FD0-4DD9-9A34-6CB5498C0914}">
      <dsp:nvSpPr>
        <dsp:cNvPr id="0" name=""/>
        <dsp:cNvSpPr/>
      </dsp:nvSpPr>
      <dsp:spPr>
        <a:xfrm>
          <a:off x="618147" y="912114"/>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endParaRPr lang="zh-CN" sz="2100" kern="1200" dirty="0"/>
        </a:p>
      </dsp:txBody>
      <dsp:txXfrm>
        <a:off x="618147" y="912114"/>
        <a:ext cx="1696244" cy="105613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6D0CE-59B0-4D83-A4E3-23B3A56EECC1}">
      <dsp:nvSpPr>
        <dsp:cNvPr id="0" name=""/>
        <dsp:cNvSpPr/>
      </dsp:nvSpPr>
      <dsp:spPr>
        <a:xfrm>
          <a:off x="0" y="705155"/>
          <a:ext cx="7499350" cy="806532"/>
        </a:xfrm>
        <a:prstGeom prst="roundRect">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1</a:t>
          </a:r>
          <a:r>
            <a:rPr lang="zh-CN" sz="1900" kern="1200" dirty="0" smtClean="0"/>
            <a:t>，基本概念</a:t>
          </a:r>
          <a:endParaRPr lang="en-US" sz="1900" kern="1200" dirty="0"/>
        </a:p>
      </dsp:txBody>
      <dsp:txXfrm>
        <a:off x="39372" y="744527"/>
        <a:ext cx="7420606" cy="727788"/>
      </dsp:txXfrm>
    </dsp:sp>
    <dsp:sp modelId="{41FCAB36-863E-4053-BF73-586745534B73}">
      <dsp:nvSpPr>
        <dsp:cNvPr id="0" name=""/>
        <dsp:cNvSpPr/>
      </dsp:nvSpPr>
      <dsp:spPr>
        <a:xfrm>
          <a:off x="0" y="1566407"/>
          <a:ext cx="7499350" cy="806532"/>
        </a:xfrm>
        <a:prstGeom prst="roundRect">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900" kern="1200" dirty="0" smtClean="0"/>
            <a:t>变量：个人或事物可以变化的特性</a:t>
          </a:r>
          <a:r>
            <a:rPr lang="zh-CN" altLang="en-US" sz="1900" kern="1200" dirty="0" smtClean="0"/>
            <a:t>，</a:t>
          </a:r>
          <a:r>
            <a:rPr lang="zh-CN" sz="1900" kern="1200" dirty="0" smtClean="0"/>
            <a:t>如考试分数反映学生的英语水平</a:t>
          </a:r>
          <a:endParaRPr lang="en-US" sz="1900" kern="1200" dirty="0" smtClean="0"/>
        </a:p>
        <a:p>
          <a:pPr lvl="0" algn="l" defTabSz="933450" rtl="0">
            <a:lnSpc>
              <a:spcPct val="90000"/>
            </a:lnSpc>
            <a:spcBef>
              <a:spcPct val="0"/>
            </a:spcBef>
            <a:spcAft>
              <a:spcPct val="35000"/>
            </a:spcAft>
          </a:pPr>
          <a:endParaRPr lang="en-US" sz="1900" kern="1200" dirty="0"/>
        </a:p>
      </dsp:txBody>
      <dsp:txXfrm>
        <a:off x="39372" y="1605779"/>
        <a:ext cx="7420606" cy="727788"/>
      </dsp:txXfrm>
    </dsp:sp>
    <dsp:sp modelId="{5C015107-CC73-4804-86B2-CBBE4B0C2BEE}">
      <dsp:nvSpPr>
        <dsp:cNvPr id="0" name=""/>
        <dsp:cNvSpPr/>
      </dsp:nvSpPr>
      <dsp:spPr>
        <a:xfrm>
          <a:off x="0" y="2427660"/>
          <a:ext cx="7499350" cy="806532"/>
        </a:xfrm>
        <a:prstGeom prst="roundRect">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zh-CN" sz="1900" b="1" kern="1200" dirty="0" smtClean="0"/>
            <a:t>自变量、因变量</a:t>
          </a:r>
          <a:endParaRPr lang="en-US" sz="1900" b="1" kern="1200" dirty="0"/>
        </a:p>
      </dsp:txBody>
      <dsp:txXfrm>
        <a:off x="39372" y="2467032"/>
        <a:ext cx="7420606" cy="727788"/>
      </dsp:txXfrm>
    </dsp:sp>
    <dsp:sp modelId="{6A8B91B2-D918-4BC1-9FA8-FFA9920E58D0}">
      <dsp:nvSpPr>
        <dsp:cNvPr id="0" name=""/>
        <dsp:cNvSpPr/>
      </dsp:nvSpPr>
      <dsp:spPr>
        <a:xfrm>
          <a:off x="0" y="3288912"/>
          <a:ext cx="7499350" cy="806532"/>
        </a:xfrm>
        <a:prstGeom prst="roundRect">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zh-CN" sz="1900" kern="1200" dirty="0" smtClean="0"/>
            <a:t>如学习动机与学习成绩之间的关系；学习策略与学习成绩之间的关系</a:t>
          </a:r>
          <a:endParaRPr lang="zh-CN" sz="1900" kern="1200" dirty="0"/>
        </a:p>
      </dsp:txBody>
      <dsp:txXfrm>
        <a:off x="39372" y="3328284"/>
        <a:ext cx="7420606" cy="72778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5BDE5-0B18-4FF3-838A-EEC57B20A2BD}">
      <dsp:nvSpPr>
        <dsp:cNvPr id="0" name=""/>
        <dsp:cNvSpPr/>
      </dsp:nvSpPr>
      <dsp:spPr>
        <a:xfrm>
          <a:off x="0" y="92034"/>
          <a:ext cx="7499350" cy="87492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总体：研究事物或人的全体，如所有英语专业二年级学生</a:t>
          </a:r>
          <a:endParaRPr lang="en-US" sz="2100" kern="1200" dirty="0"/>
        </a:p>
      </dsp:txBody>
      <dsp:txXfrm>
        <a:off x="42710" y="134744"/>
        <a:ext cx="7413930" cy="789502"/>
      </dsp:txXfrm>
    </dsp:sp>
    <dsp:sp modelId="{AF52533B-BBB4-423F-9D35-9F9F058D7645}">
      <dsp:nvSpPr>
        <dsp:cNvPr id="0" name=""/>
        <dsp:cNvSpPr/>
      </dsp:nvSpPr>
      <dsp:spPr>
        <a:xfrm>
          <a:off x="0" y="1027436"/>
          <a:ext cx="7499350" cy="87492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个体：构成总体的每一个单位</a:t>
          </a:r>
          <a:endParaRPr lang="en-US" sz="2100" kern="1200" dirty="0"/>
        </a:p>
      </dsp:txBody>
      <dsp:txXfrm>
        <a:off x="42710" y="1070146"/>
        <a:ext cx="7413930" cy="789502"/>
      </dsp:txXfrm>
    </dsp:sp>
    <dsp:sp modelId="{8202122D-8D91-4349-9801-E79A38978AF5}">
      <dsp:nvSpPr>
        <dsp:cNvPr id="0" name=""/>
        <dsp:cNvSpPr/>
      </dsp:nvSpPr>
      <dsp:spPr>
        <a:xfrm>
          <a:off x="0" y="1962838"/>
          <a:ext cx="7499350" cy="87492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样本：为调查总体性质而从总体中抽出的部分个体</a:t>
          </a:r>
          <a:endParaRPr lang="en-US" sz="2100" kern="1200" dirty="0"/>
        </a:p>
      </dsp:txBody>
      <dsp:txXfrm>
        <a:off x="42710" y="2005548"/>
        <a:ext cx="7413930" cy="789502"/>
      </dsp:txXfrm>
    </dsp:sp>
    <dsp:sp modelId="{C3601183-5E8B-4B74-B572-E629A397C17B}">
      <dsp:nvSpPr>
        <dsp:cNvPr id="0" name=""/>
        <dsp:cNvSpPr/>
      </dsp:nvSpPr>
      <dsp:spPr>
        <a:xfrm>
          <a:off x="0" y="2898241"/>
          <a:ext cx="7499350" cy="87492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zh-CN" sz="2100" kern="1200" dirty="0" smtClean="0"/>
            <a:t>一般认为，样本量在</a:t>
          </a:r>
          <a:r>
            <a:rPr lang="en-US" sz="2100" kern="1200" dirty="0" smtClean="0"/>
            <a:t>30</a:t>
          </a:r>
          <a:r>
            <a:rPr lang="zh-CN" sz="2100" kern="1200" dirty="0" smtClean="0"/>
            <a:t>以上为大样本，在</a:t>
          </a:r>
          <a:r>
            <a:rPr lang="en-US" sz="2100" kern="1200" dirty="0" smtClean="0"/>
            <a:t>30</a:t>
          </a:r>
          <a:r>
            <a:rPr lang="zh-CN" sz="2100" kern="1200" dirty="0" smtClean="0"/>
            <a:t>以下为小样本</a:t>
          </a:r>
          <a:endParaRPr lang="en-US" sz="2100" kern="1200" dirty="0"/>
        </a:p>
      </dsp:txBody>
      <dsp:txXfrm>
        <a:off x="42710" y="2940951"/>
        <a:ext cx="7413930" cy="789502"/>
      </dsp:txXfrm>
    </dsp:sp>
    <dsp:sp modelId="{DE122E1E-3E61-4EEE-A689-85E20AAAE568}">
      <dsp:nvSpPr>
        <dsp:cNvPr id="0" name=""/>
        <dsp:cNvSpPr/>
      </dsp:nvSpPr>
      <dsp:spPr>
        <a:xfrm>
          <a:off x="0" y="3833643"/>
          <a:ext cx="7499350" cy="87492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Gay(1992)</a:t>
          </a:r>
          <a:r>
            <a:rPr lang="zh-CN" sz="2100" kern="1200" dirty="0" smtClean="0"/>
            <a:t>认为，描述性研究中样本数至少占总体的</a:t>
          </a:r>
          <a:r>
            <a:rPr lang="en-US" sz="2100" kern="1200" dirty="0" smtClean="0"/>
            <a:t>10%</a:t>
          </a:r>
          <a:r>
            <a:rPr lang="zh-CN" sz="2100" kern="1200" dirty="0" smtClean="0"/>
            <a:t>，如总体样本较小，占</a:t>
          </a:r>
          <a:r>
            <a:rPr lang="en-US" sz="2100" kern="1200" dirty="0" smtClean="0"/>
            <a:t>20%</a:t>
          </a:r>
          <a:r>
            <a:rPr lang="zh-CN" sz="2100" kern="1200" dirty="0" smtClean="0"/>
            <a:t>。相关研究，至少</a:t>
          </a:r>
          <a:r>
            <a:rPr lang="en-US" sz="2100" kern="1200" dirty="0" smtClean="0"/>
            <a:t>30</a:t>
          </a:r>
          <a:r>
            <a:rPr lang="zh-CN" sz="2100" kern="1200" dirty="0" smtClean="0"/>
            <a:t>人以上。</a:t>
          </a:r>
          <a:endParaRPr lang="en-US" sz="2100" kern="1200" dirty="0"/>
        </a:p>
      </dsp:txBody>
      <dsp:txXfrm>
        <a:off x="42710" y="3876353"/>
        <a:ext cx="7413930" cy="78950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BBC21-9AB1-4DE0-ABE3-83CDF959FC52}">
      <dsp:nvSpPr>
        <dsp:cNvPr id="0" name=""/>
        <dsp:cNvSpPr/>
      </dsp:nvSpPr>
      <dsp:spPr>
        <a:xfrm>
          <a:off x="0" y="360899"/>
          <a:ext cx="7499350" cy="2007720"/>
        </a:xfrm>
        <a:prstGeom prst="round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zh-CN" sz="2200" kern="1200" dirty="0" smtClean="0"/>
            <a:t>描述统计（</a:t>
          </a:r>
          <a:r>
            <a:rPr lang="en-US" sz="2200" kern="1200" dirty="0" smtClean="0"/>
            <a:t>descriptive statistics</a:t>
          </a:r>
          <a:r>
            <a:rPr lang="zh-CN" sz="2200" kern="1200" dirty="0" smtClean="0"/>
            <a:t>）：对所收集数据资料进行加工整理、综述概括，通过直观或非直观形式对资料进行分析描述。如集中趋势（众数</a:t>
          </a:r>
          <a:r>
            <a:rPr lang="en-US" sz="2200" kern="1200" dirty="0" smtClean="0"/>
            <a:t>mode</a:t>
          </a:r>
          <a:r>
            <a:rPr lang="zh-CN" sz="2200" kern="1200" dirty="0" smtClean="0"/>
            <a:t>、中位数</a:t>
          </a:r>
          <a:r>
            <a:rPr lang="en-US" sz="2200" kern="1200" dirty="0" smtClean="0"/>
            <a:t>median</a:t>
          </a:r>
          <a:r>
            <a:rPr lang="zh-CN" sz="2200" kern="1200" dirty="0" smtClean="0"/>
            <a:t>、平均值</a:t>
          </a:r>
          <a:r>
            <a:rPr lang="en-US" sz="2200" kern="1200" dirty="0" smtClean="0"/>
            <a:t>mean</a:t>
          </a:r>
          <a:r>
            <a:rPr lang="zh-CN" sz="2200" kern="1200" dirty="0" smtClean="0"/>
            <a:t>）、离散趋势（如极差、方差、标准差</a:t>
          </a:r>
          <a:r>
            <a:rPr lang="en-US" sz="2200" kern="1200" dirty="0" smtClean="0"/>
            <a:t>[</a:t>
          </a:r>
          <a:r>
            <a:rPr lang="zh-CN" sz="2200" kern="1200" dirty="0" smtClean="0"/>
            <a:t>反映一组数据对其均值为代表的中心的某种偏离程度</a:t>
          </a:r>
          <a:r>
            <a:rPr lang="en-US" sz="2200" kern="1200" dirty="0" smtClean="0"/>
            <a:t>])</a:t>
          </a:r>
          <a:r>
            <a:rPr lang="zh-CN" sz="2200" kern="1200" dirty="0" smtClean="0"/>
            <a:t>等。</a:t>
          </a:r>
          <a:endParaRPr lang="en-US" sz="2200" kern="1200" dirty="0"/>
        </a:p>
      </dsp:txBody>
      <dsp:txXfrm>
        <a:off x="98009" y="458908"/>
        <a:ext cx="7303332" cy="1811702"/>
      </dsp:txXfrm>
    </dsp:sp>
    <dsp:sp modelId="{1F3C090B-6B25-4AB2-B10F-5F5B559CC2B5}">
      <dsp:nvSpPr>
        <dsp:cNvPr id="0" name=""/>
        <dsp:cNvSpPr/>
      </dsp:nvSpPr>
      <dsp:spPr>
        <a:xfrm>
          <a:off x="0" y="2431979"/>
          <a:ext cx="7499350" cy="2007720"/>
        </a:xfrm>
        <a:prstGeom prst="round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zh-CN" sz="2200" kern="1200" dirty="0" smtClean="0"/>
            <a:t>推断统计（</a:t>
          </a:r>
          <a:r>
            <a:rPr lang="en-US" sz="2200" kern="1200" dirty="0" smtClean="0"/>
            <a:t>inferential statistics</a:t>
          </a:r>
          <a:r>
            <a:rPr lang="zh-CN" sz="2200" kern="1200" dirty="0" smtClean="0"/>
            <a:t>）</a:t>
          </a:r>
          <a:r>
            <a:rPr lang="en-US" sz="2200" kern="1200" dirty="0" smtClean="0"/>
            <a:t>:</a:t>
          </a:r>
          <a:r>
            <a:rPr lang="zh-CN" sz="2200" kern="1200" dirty="0" smtClean="0"/>
            <a:t>根据描述统计，对受试者所代表的的同类学生进行推断或验证假设。</a:t>
          </a:r>
          <a:endParaRPr lang="zh-CN" sz="2200" kern="1200" dirty="0"/>
        </a:p>
      </dsp:txBody>
      <dsp:txXfrm>
        <a:off x="98009" y="2529988"/>
        <a:ext cx="7303332" cy="18117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1A691-7BAD-45D8-B82C-0892C469FCDE}">
      <dsp:nvSpPr>
        <dsp:cNvPr id="0" name=""/>
        <dsp:cNvSpPr/>
      </dsp:nvSpPr>
      <dsp:spPr>
        <a:xfrm>
          <a:off x="0" y="32219"/>
          <a:ext cx="7499350" cy="4736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zh-CN" sz="4400" kern="1200" dirty="0" smtClean="0"/>
            <a:t>显著性水平</a:t>
          </a:r>
          <a:r>
            <a:rPr lang="en-US" sz="4400" kern="1200" dirty="0" smtClean="0"/>
            <a:t>(significance level)</a:t>
          </a:r>
          <a:r>
            <a:rPr lang="zh-CN" sz="4400" kern="1200" dirty="0" smtClean="0"/>
            <a:t>：如</a:t>
          </a:r>
          <a:r>
            <a:rPr lang="en-US" sz="4400" kern="1200" dirty="0" smtClean="0"/>
            <a:t>P≤0.05</a:t>
          </a:r>
          <a:r>
            <a:rPr lang="zh-CN" sz="4400" kern="1200" dirty="0" smtClean="0"/>
            <a:t>或</a:t>
          </a:r>
          <a:r>
            <a:rPr lang="en-US" sz="4400" kern="1200" dirty="0" smtClean="0"/>
            <a:t>p≤0.01</a:t>
          </a:r>
          <a:r>
            <a:rPr lang="zh-CN" sz="4400" kern="1200" dirty="0" smtClean="0"/>
            <a:t>表示有统计学显著差异或有非常显著统计学差异。</a:t>
          </a:r>
          <a:r>
            <a:rPr lang="en-US" sz="4400" kern="1200" dirty="0" smtClean="0"/>
            <a:t>SPSS</a:t>
          </a:r>
          <a:r>
            <a:rPr lang="zh-CN" sz="4400" kern="1200" dirty="0" smtClean="0"/>
            <a:t>等统计软件常用*号表示显著性水平的程度。</a:t>
          </a:r>
          <a:endParaRPr lang="en-US" sz="4400" kern="1200" dirty="0"/>
        </a:p>
      </dsp:txBody>
      <dsp:txXfrm>
        <a:off x="231200" y="263419"/>
        <a:ext cx="7036950" cy="427376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CE7CA-6D6E-45CF-8D7B-EBD2166D5A23}">
      <dsp:nvSpPr>
        <dsp:cNvPr id="0" name=""/>
        <dsp:cNvSpPr/>
      </dsp:nvSpPr>
      <dsp:spPr>
        <a:xfrm>
          <a:off x="0" y="497069"/>
          <a:ext cx="7499350" cy="1228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1</a:t>
          </a:r>
          <a:r>
            <a:rPr lang="zh-CN" sz="2100" kern="1200" dirty="0" smtClean="0"/>
            <a:t>）如果将单个变量的平均值与给定的单一标准值进行差异比较，选择单一样本</a:t>
          </a:r>
          <a:r>
            <a:rPr lang="en-US" sz="2100" kern="1200" dirty="0" smtClean="0"/>
            <a:t>t</a:t>
          </a:r>
          <a:r>
            <a:rPr lang="zh-CN" sz="2100" kern="1200" dirty="0" smtClean="0"/>
            <a:t>检验（</a:t>
          </a:r>
          <a:r>
            <a:rPr lang="en-US" sz="2100" kern="1200" dirty="0" smtClean="0"/>
            <a:t>one-sample t-test</a:t>
          </a:r>
          <a:r>
            <a:rPr lang="zh-CN" sz="2100" kern="1200" dirty="0" smtClean="0"/>
            <a:t>）</a:t>
          </a:r>
          <a:r>
            <a:rPr lang="en-US" sz="2100" kern="1200" dirty="0" smtClean="0"/>
            <a:t>,</a:t>
          </a:r>
          <a:r>
            <a:rPr lang="zh-CN" sz="2100" kern="1200" dirty="0" smtClean="0"/>
            <a:t>如一个学校的英语专业四级统考成绩与全国所有考生平均成绩之间的差异</a:t>
          </a:r>
          <a:endParaRPr lang="en-US" sz="2100" kern="1200" dirty="0"/>
        </a:p>
      </dsp:txBody>
      <dsp:txXfrm>
        <a:off x="59970" y="557039"/>
        <a:ext cx="7379410" cy="1108560"/>
      </dsp:txXfrm>
    </dsp:sp>
    <dsp:sp modelId="{F96C6A99-A73A-48B8-99F9-D81EA8C78AE8}">
      <dsp:nvSpPr>
        <dsp:cNvPr id="0" name=""/>
        <dsp:cNvSpPr/>
      </dsp:nvSpPr>
      <dsp:spPr>
        <a:xfrm>
          <a:off x="0" y="1786049"/>
          <a:ext cx="7499350" cy="1228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2</a:t>
          </a:r>
          <a:r>
            <a:rPr lang="zh-CN" sz="2100" kern="1200" dirty="0" smtClean="0"/>
            <a:t>）如果进行组间数据差异比较，且数据来自相同群体的受试者，参数检验选择配对样本</a:t>
          </a:r>
          <a:r>
            <a:rPr lang="en-US" sz="2100" kern="1200" dirty="0" smtClean="0"/>
            <a:t>t</a:t>
          </a:r>
          <a:r>
            <a:rPr lang="zh-CN" sz="2100" kern="1200" dirty="0" smtClean="0"/>
            <a:t>检验</a:t>
          </a:r>
          <a:r>
            <a:rPr lang="en-US" sz="2100" kern="1200" dirty="0" smtClean="0"/>
            <a:t>(paired-sample t-test)</a:t>
          </a:r>
          <a:r>
            <a:rPr lang="zh-CN" sz="2100" kern="1200" dirty="0" smtClean="0"/>
            <a:t>，如学生大一与大四的英语学习努力程度</a:t>
          </a:r>
          <a:endParaRPr lang="en-US" sz="2100" kern="1200" dirty="0"/>
        </a:p>
      </dsp:txBody>
      <dsp:txXfrm>
        <a:off x="59970" y="1846019"/>
        <a:ext cx="7379410" cy="1108560"/>
      </dsp:txXfrm>
    </dsp:sp>
    <dsp:sp modelId="{5CB68635-1EB7-41AD-92FD-23520FA80FA7}">
      <dsp:nvSpPr>
        <dsp:cNvPr id="0" name=""/>
        <dsp:cNvSpPr/>
      </dsp:nvSpPr>
      <dsp:spPr>
        <a:xfrm>
          <a:off x="0" y="3075030"/>
          <a:ext cx="7499350" cy="1228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3)</a:t>
          </a:r>
          <a:r>
            <a:rPr lang="zh-CN" sz="2100" kern="1200" dirty="0" smtClean="0"/>
            <a:t>如数据来自不同群体受试者，且比较两组数据之间差异，参数检验选择独立样本</a:t>
          </a:r>
          <a:r>
            <a:rPr lang="en-US" sz="2100" kern="1200" dirty="0" smtClean="0"/>
            <a:t>t</a:t>
          </a:r>
          <a:r>
            <a:rPr lang="zh-CN" sz="2100" kern="1200" dirty="0" smtClean="0"/>
            <a:t>检验（</a:t>
          </a:r>
          <a:r>
            <a:rPr lang="en-US" sz="2100" kern="1200" dirty="0" smtClean="0"/>
            <a:t>independent samples t-test)</a:t>
          </a:r>
          <a:r>
            <a:rPr lang="zh-CN" sz="2100" kern="1200" dirty="0" smtClean="0"/>
            <a:t>，如男女生口语成绩对比</a:t>
          </a:r>
          <a:endParaRPr lang="zh-CN" sz="2100" kern="1200" dirty="0"/>
        </a:p>
      </dsp:txBody>
      <dsp:txXfrm>
        <a:off x="59970" y="3135000"/>
        <a:ext cx="7379410" cy="1108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92838-2D18-4506-8DEA-8DD6C14CF88C}">
      <dsp:nvSpPr>
        <dsp:cNvPr id="0" name=""/>
        <dsp:cNvSpPr/>
      </dsp:nvSpPr>
      <dsp:spPr>
        <a:xfrm>
          <a:off x="989329" y="0"/>
          <a:ext cx="4800600" cy="4800600"/>
        </a:xfrm>
        <a:prstGeom prst="triangle">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4C512F6-4769-43EF-A1EB-EC8C24529254}">
      <dsp:nvSpPr>
        <dsp:cNvPr id="0" name=""/>
        <dsp:cNvSpPr/>
      </dsp:nvSpPr>
      <dsp:spPr>
        <a:xfrm>
          <a:off x="0" y="316685"/>
          <a:ext cx="3120390" cy="568196"/>
        </a:xfrm>
        <a:prstGeom prst="roundRect">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glow rad="63500">
            <a:schemeClr val="lt1">
              <a:alpha val="90000"/>
              <a:hueOff val="0"/>
              <a:satOff val="0"/>
              <a:lumOff val="0"/>
              <a:alphaOff val="0"/>
              <a:alpha val="45000"/>
              <a:satMod val="12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sz="2400" b="1" kern="1200" dirty="0" smtClean="0">
              <a:latin typeface="黑体" pitchFamily="2" charset="-122"/>
              <a:ea typeface="黑体" pitchFamily="2" charset="-122"/>
            </a:rPr>
            <a:t>实证研究论文</a:t>
          </a:r>
          <a:endParaRPr lang="en-US" sz="2400" b="1" kern="1200" dirty="0">
            <a:latin typeface="黑体" pitchFamily="2" charset="-122"/>
            <a:ea typeface="黑体" pitchFamily="2" charset="-122"/>
          </a:endParaRPr>
        </a:p>
      </dsp:txBody>
      <dsp:txXfrm>
        <a:off x="27737" y="344422"/>
        <a:ext cx="3064916" cy="512722"/>
      </dsp:txXfrm>
    </dsp:sp>
    <dsp:sp modelId="{422C3A88-0043-4506-B4F6-2562328B787F}">
      <dsp:nvSpPr>
        <dsp:cNvPr id="0" name=""/>
        <dsp:cNvSpPr/>
      </dsp:nvSpPr>
      <dsp:spPr>
        <a:xfrm>
          <a:off x="3389629" y="1121858"/>
          <a:ext cx="3120390" cy="568196"/>
        </a:xfrm>
        <a:prstGeom prst="roundRect">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glow rad="63500">
            <a:schemeClr val="lt1">
              <a:alpha val="90000"/>
              <a:hueOff val="0"/>
              <a:satOff val="0"/>
              <a:lumOff val="0"/>
              <a:alphaOff val="0"/>
              <a:alpha val="45000"/>
              <a:satMod val="12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dirty="0" smtClean="0">
              <a:latin typeface="黑体" pitchFamily="2" charset="-122"/>
              <a:ea typeface="黑体" pitchFamily="2" charset="-122"/>
            </a:rPr>
            <a:t>引</a:t>
          </a:r>
          <a:r>
            <a:rPr lang="zh-CN" sz="2400" b="1" kern="1200" dirty="0" smtClean="0">
              <a:latin typeface="黑体" pitchFamily="2" charset="-122"/>
              <a:ea typeface="黑体" pitchFamily="2" charset="-122"/>
            </a:rPr>
            <a:t>言</a:t>
          </a:r>
          <a:endParaRPr lang="en-US" sz="2400" b="1" kern="1200" dirty="0">
            <a:latin typeface="黑体" pitchFamily="2" charset="-122"/>
            <a:ea typeface="黑体" pitchFamily="2" charset="-122"/>
          </a:endParaRPr>
        </a:p>
      </dsp:txBody>
      <dsp:txXfrm>
        <a:off x="3417366" y="1149595"/>
        <a:ext cx="3064916" cy="512722"/>
      </dsp:txXfrm>
    </dsp:sp>
    <dsp:sp modelId="{FBF6ECFA-C859-41D7-925C-0B86B2E42C4E}">
      <dsp:nvSpPr>
        <dsp:cNvPr id="0" name=""/>
        <dsp:cNvSpPr/>
      </dsp:nvSpPr>
      <dsp:spPr>
        <a:xfrm>
          <a:off x="3389629" y="1761079"/>
          <a:ext cx="3120390" cy="568196"/>
        </a:xfrm>
        <a:prstGeom prst="roundRect">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glow rad="63500">
            <a:schemeClr val="lt1">
              <a:alpha val="90000"/>
              <a:hueOff val="0"/>
              <a:satOff val="0"/>
              <a:lumOff val="0"/>
              <a:alphaOff val="0"/>
              <a:alpha val="45000"/>
              <a:satMod val="12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sz="2400" b="1" kern="1200" dirty="0" smtClean="0">
              <a:latin typeface="黑体" pitchFamily="2" charset="-122"/>
              <a:ea typeface="黑体" pitchFamily="2" charset="-122"/>
            </a:rPr>
            <a:t>文献综述</a:t>
          </a:r>
          <a:endParaRPr lang="en-US" sz="2400" b="1" kern="1200" dirty="0" smtClean="0">
            <a:latin typeface="黑体" pitchFamily="2" charset="-122"/>
            <a:ea typeface="黑体" pitchFamily="2" charset="-122"/>
          </a:endParaRPr>
        </a:p>
      </dsp:txBody>
      <dsp:txXfrm>
        <a:off x="3417366" y="1788816"/>
        <a:ext cx="3064916" cy="512722"/>
      </dsp:txXfrm>
    </dsp:sp>
    <dsp:sp modelId="{A808080F-DE6E-40CA-BEF6-F3028F92DAEB}">
      <dsp:nvSpPr>
        <dsp:cNvPr id="0" name=""/>
        <dsp:cNvSpPr/>
      </dsp:nvSpPr>
      <dsp:spPr>
        <a:xfrm>
          <a:off x="3389629" y="2400300"/>
          <a:ext cx="3120390" cy="568196"/>
        </a:xfrm>
        <a:prstGeom prst="roundRect">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glow rad="63500">
            <a:schemeClr val="lt1">
              <a:alpha val="90000"/>
              <a:hueOff val="0"/>
              <a:satOff val="0"/>
              <a:lumOff val="0"/>
              <a:alphaOff val="0"/>
              <a:alpha val="45000"/>
              <a:satMod val="12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sz="2400" b="1" kern="1200" dirty="0" smtClean="0">
              <a:latin typeface="黑体" pitchFamily="2" charset="-122"/>
              <a:ea typeface="黑体" pitchFamily="2" charset="-122"/>
            </a:rPr>
            <a:t>研究设计和研究方法</a:t>
          </a:r>
          <a:endParaRPr lang="en-US" sz="2400" b="1" kern="1200" dirty="0" smtClean="0">
            <a:latin typeface="黑体" pitchFamily="2" charset="-122"/>
            <a:ea typeface="黑体" pitchFamily="2" charset="-122"/>
          </a:endParaRPr>
        </a:p>
      </dsp:txBody>
      <dsp:txXfrm>
        <a:off x="3417366" y="2428037"/>
        <a:ext cx="3064916" cy="512722"/>
      </dsp:txXfrm>
    </dsp:sp>
    <dsp:sp modelId="{ED8941DD-7CFE-4755-821F-A97388F93783}">
      <dsp:nvSpPr>
        <dsp:cNvPr id="0" name=""/>
        <dsp:cNvSpPr/>
      </dsp:nvSpPr>
      <dsp:spPr>
        <a:xfrm>
          <a:off x="3389629" y="3039520"/>
          <a:ext cx="3120390" cy="568196"/>
        </a:xfrm>
        <a:prstGeom prst="roundRect">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glow rad="63500">
            <a:schemeClr val="lt1">
              <a:alpha val="90000"/>
              <a:hueOff val="0"/>
              <a:satOff val="0"/>
              <a:lumOff val="0"/>
              <a:alphaOff val="0"/>
              <a:alpha val="45000"/>
              <a:satMod val="12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sz="2400" b="1" kern="1200" dirty="0" smtClean="0">
              <a:latin typeface="黑体" pitchFamily="2" charset="-122"/>
              <a:ea typeface="黑体" pitchFamily="2" charset="-122"/>
            </a:rPr>
            <a:t>数据分析和调查结果</a:t>
          </a:r>
          <a:endParaRPr lang="en-US" sz="2400" b="1" kern="1200" dirty="0">
            <a:latin typeface="黑体" pitchFamily="2" charset="-122"/>
            <a:ea typeface="黑体" pitchFamily="2" charset="-122"/>
          </a:endParaRPr>
        </a:p>
      </dsp:txBody>
      <dsp:txXfrm>
        <a:off x="3417366" y="3067257"/>
        <a:ext cx="3064916" cy="512722"/>
      </dsp:txXfrm>
    </dsp:sp>
    <dsp:sp modelId="{43D72630-BFCF-4FC3-8E0A-C890B4799B69}">
      <dsp:nvSpPr>
        <dsp:cNvPr id="0" name=""/>
        <dsp:cNvSpPr/>
      </dsp:nvSpPr>
      <dsp:spPr>
        <a:xfrm>
          <a:off x="3389629" y="3678741"/>
          <a:ext cx="3120390" cy="568196"/>
        </a:xfrm>
        <a:prstGeom prst="roundRect">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glow rad="63500">
            <a:schemeClr val="lt1">
              <a:alpha val="90000"/>
              <a:hueOff val="0"/>
              <a:satOff val="0"/>
              <a:lumOff val="0"/>
              <a:alphaOff val="0"/>
              <a:alpha val="45000"/>
              <a:satMod val="120000"/>
            </a:schemeClr>
          </a:glo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sz="2400" b="1" kern="1200" dirty="0" smtClean="0">
              <a:latin typeface="黑体" pitchFamily="2" charset="-122"/>
              <a:ea typeface="黑体" pitchFamily="2" charset="-122"/>
            </a:rPr>
            <a:t>讨论与结论</a:t>
          </a:r>
          <a:endParaRPr lang="en-US" sz="2400" b="1" kern="1200" dirty="0">
            <a:latin typeface="黑体" pitchFamily="2" charset="-122"/>
            <a:ea typeface="黑体" pitchFamily="2" charset="-122"/>
          </a:endParaRPr>
        </a:p>
      </dsp:txBody>
      <dsp:txXfrm>
        <a:off x="3417366" y="3706478"/>
        <a:ext cx="3064916" cy="51272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8208B-B302-4920-B717-1D451F5F5134}">
      <dsp:nvSpPr>
        <dsp:cNvPr id="0" name=""/>
        <dsp:cNvSpPr/>
      </dsp:nvSpPr>
      <dsp:spPr>
        <a:xfrm>
          <a:off x="0" y="539"/>
          <a:ext cx="7499350" cy="2368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zh-CN" sz="2200" kern="1200" dirty="0" smtClean="0"/>
            <a:t>两个或成对变量之间的联系，参数检验选择</a:t>
          </a:r>
          <a:r>
            <a:rPr lang="en-US" sz="2200" kern="1200" dirty="0" smtClean="0"/>
            <a:t>Pearson </a:t>
          </a:r>
          <a:r>
            <a:rPr lang="zh-CN" sz="2200" kern="1200" dirty="0" smtClean="0"/>
            <a:t>相关；如果探讨三个或更多的变量之间的一般因果关系（多个自变量与因变量之间的关系），可用多元回归方法（</a:t>
          </a:r>
          <a:r>
            <a:rPr lang="en-US" sz="2200" kern="1200" dirty="0" smtClean="0"/>
            <a:t>multiple regression</a:t>
          </a:r>
          <a:r>
            <a:rPr lang="zh-CN" sz="2200" kern="1200" dirty="0" smtClean="0"/>
            <a:t>），如探讨多重因果关系（自变量与因变量之间，不同自变量之间的关系），一般可以用路径分析方法。</a:t>
          </a:r>
          <a:endParaRPr lang="en-US" sz="2200" kern="1200" dirty="0"/>
        </a:p>
      </dsp:txBody>
      <dsp:txXfrm>
        <a:off x="115600" y="116139"/>
        <a:ext cx="7268150" cy="2136880"/>
      </dsp:txXfrm>
    </dsp:sp>
    <dsp:sp modelId="{D7220133-A29D-4B80-B147-C54B4B6869A0}">
      <dsp:nvSpPr>
        <dsp:cNvPr id="0" name=""/>
        <dsp:cNvSpPr/>
      </dsp:nvSpPr>
      <dsp:spPr>
        <a:xfrm>
          <a:off x="0" y="2431979"/>
          <a:ext cx="7499350" cy="2368080"/>
        </a:xfrm>
        <a:prstGeom prst="roundRect">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zh-CN" sz="2200" kern="1200" dirty="0" smtClean="0"/>
            <a:t>相关系数（</a:t>
          </a:r>
          <a:r>
            <a:rPr lang="en-US" sz="2200" kern="1200" dirty="0" smtClean="0"/>
            <a:t>correlation coefficient</a:t>
          </a:r>
          <a:r>
            <a:rPr lang="zh-CN" sz="2200" kern="1200" dirty="0" smtClean="0"/>
            <a:t>）为</a:t>
          </a:r>
          <a:r>
            <a:rPr lang="en-US" sz="2200" kern="1200" dirty="0" smtClean="0"/>
            <a:t>+1</a:t>
          </a:r>
          <a:r>
            <a:rPr lang="zh-CN" sz="2200" kern="1200" dirty="0" smtClean="0"/>
            <a:t>，</a:t>
          </a:r>
          <a:r>
            <a:rPr lang="en-US" sz="2200" kern="1200" dirty="0" smtClean="0"/>
            <a:t>-1</a:t>
          </a:r>
          <a:r>
            <a:rPr lang="zh-CN" sz="2200" kern="1200" dirty="0" smtClean="0"/>
            <a:t>，</a:t>
          </a:r>
          <a:r>
            <a:rPr lang="en-US" sz="2200" kern="1200" dirty="0" smtClean="0"/>
            <a:t>0</a:t>
          </a:r>
          <a:r>
            <a:rPr lang="zh-CN" sz="2200" kern="1200" dirty="0" smtClean="0"/>
            <a:t>统计学中一般绝对值低于</a:t>
          </a:r>
          <a:r>
            <a:rPr lang="en-US" sz="2200" kern="1200" dirty="0" smtClean="0"/>
            <a:t>0.2</a:t>
          </a:r>
          <a:r>
            <a:rPr lang="zh-CN" sz="2200" kern="1200" dirty="0" smtClean="0"/>
            <a:t>以下的相关系数为最低相关，</a:t>
          </a:r>
          <a:r>
            <a:rPr lang="en-US" sz="2200" kern="1200" dirty="0" smtClean="0"/>
            <a:t>0.2-0.4</a:t>
          </a:r>
          <a:r>
            <a:rPr lang="zh-CN" sz="2200" kern="1200" dirty="0" smtClean="0"/>
            <a:t>之间为低相关，</a:t>
          </a:r>
          <a:r>
            <a:rPr lang="en-US" sz="2200" kern="1200" dirty="0" smtClean="0"/>
            <a:t>0.4-0.7</a:t>
          </a:r>
          <a:r>
            <a:rPr lang="zh-CN" sz="2200" kern="1200" dirty="0" smtClean="0"/>
            <a:t>为较显著相关，</a:t>
          </a:r>
          <a:r>
            <a:rPr lang="en-US" sz="2200" kern="1200" dirty="0" smtClean="0"/>
            <a:t>0.7-0.9</a:t>
          </a:r>
          <a:r>
            <a:rPr lang="zh-CN" sz="2200" kern="1200" dirty="0" smtClean="0"/>
            <a:t>为高相关，即显著相关，绝对值大于</a:t>
          </a:r>
          <a:r>
            <a:rPr lang="en-US" sz="2200" kern="1200" dirty="0" smtClean="0"/>
            <a:t>0.9</a:t>
          </a:r>
          <a:r>
            <a:rPr lang="zh-CN" sz="2200" kern="1200" dirty="0" smtClean="0"/>
            <a:t>为最高相关，但极少（秦晓晴 </a:t>
          </a:r>
          <a:r>
            <a:rPr lang="en-US" sz="2200" kern="1200" dirty="0" smtClean="0"/>
            <a:t>2004</a:t>
          </a:r>
          <a:r>
            <a:rPr lang="zh-CN" sz="2200" kern="1200" dirty="0" smtClean="0"/>
            <a:t>）</a:t>
          </a:r>
          <a:endParaRPr lang="en-US" sz="2200" kern="1200" dirty="0"/>
        </a:p>
      </dsp:txBody>
      <dsp:txXfrm>
        <a:off x="115600" y="2547579"/>
        <a:ext cx="7268150" cy="213688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95A41-72A7-42BB-B38D-7DC5B067F579}">
      <dsp:nvSpPr>
        <dsp:cNvPr id="0" name=""/>
        <dsp:cNvSpPr/>
      </dsp:nvSpPr>
      <dsp:spPr>
        <a:xfrm>
          <a:off x="0" y="254671"/>
          <a:ext cx="7772400" cy="11634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1</a:t>
          </a:r>
          <a:r>
            <a:rPr lang="zh-CN" sz="2000" b="1" kern="1200" dirty="0" smtClean="0"/>
            <a:t>，科研论文（语言学类）：</a:t>
          </a:r>
          <a:r>
            <a:rPr lang="zh-CN" sz="2000" kern="1200" dirty="0" smtClean="0"/>
            <a:t>客观性、真理性、系统性</a:t>
          </a:r>
          <a:endParaRPr lang="zh-CN" sz="2000" b="1" kern="1200" dirty="0"/>
        </a:p>
      </dsp:txBody>
      <dsp:txXfrm>
        <a:off x="56793" y="311464"/>
        <a:ext cx="7658814" cy="1049832"/>
      </dsp:txXfrm>
    </dsp:sp>
    <dsp:sp modelId="{951BAA74-67CE-4B80-91FF-FFE3EC989C3F}">
      <dsp:nvSpPr>
        <dsp:cNvPr id="0" name=""/>
        <dsp:cNvSpPr/>
      </dsp:nvSpPr>
      <dsp:spPr>
        <a:xfrm>
          <a:off x="0" y="1475690"/>
          <a:ext cx="7772400" cy="11634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b="1" kern="1200" dirty="0" smtClean="0"/>
            <a:t>理性的：归纳逻辑、演绎逻辑，两者紧密相连。归纳法所得的结论为演绎法的前提，而演绎法的结果为归纳法的基础。这样形成一个“从个别到一般，再从一般到个别”的完整的逻辑推理过程。</a:t>
          </a:r>
          <a:endParaRPr lang="zh-CN" sz="2000" kern="1200" dirty="0"/>
        </a:p>
      </dsp:txBody>
      <dsp:txXfrm>
        <a:off x="56793" y="1532483"/>
        <a:ext cx="7658814" cy="1049832"/>
      </dsp:txXfrm>
    </dsp:sp>
    <dsp:sp modelId="{DC5F2CBA-1844-48AB-8139-80D8EFC00C3B}">
      <dsp:nvSpPr>
        <dsp:cNvPr id="0" name=""/>
        <dsp:cNvSpPr/>
      </dsp:nvSpPr>
      <dsp:spPr>
        <a:xfrm>
          <a:off x="0" y="2696709"/>
          <a:ext cx="7772400" cy="1163418"/>
        </a:xfrm>
        <a:prstGeom prst="roundRect">
          <a:avLst/>
        </a:prstGeom>
        <a:gradFill rotWithShape="1">
          <a:gsLst>
            <a:gs pos="0">
              <a:schemeClr val="accent4">
                <a:tint val="25000"/>
                <a:satMod val="125000"/>
              </a:schemeClr>
            </a:gs>
            <a:gs pos="40000">
              <a:schemeClr val="accent4">
                <a:tint val="55000"/>
                <a:satMod val="130000"/>
              </a:schemeClr>
            </a:gs>
            <a:gs pos="50000">
              <a:schemeClr val="accent4">
                <a:tint val="59000"/>
                <a:satMod val="130000"/>
              </a:schemeClr>
            </a:gs>
            <a:gs pos="65000">
              <a:schemeClr val="accent4">
                <a:tint val="55000"/>
                <a:satMod val="130000"/>
              </a:schemeClr>
            </a:gs>
            <a:gs pos="100000">
              <a:schemeClr val="accent4">
                <a:tint val="20000"/>
                <a:satMod val="125000"/>
              </a:schemeClr>
            </a:gs>
          </a:gsLst>
          <a:lin ang="5400000" scaled="0"/>
        </a:gradFill>
        <a:ln w="12000" cap="flat" cmpd="sng" algn="ctr">
          <a:solidFill>
            <a:schemeClr val="accent4"/>
          </a:solidFill>
          <a:prstDash val="solid"/>
        </a:ln>
        <a:effectLst>
          <a:glow rad="63500">
            <a:schemeClr val="accent4">
              <a:alpha val="45000"/>
              <a:satMod val="120000"/>
            </a:schemeClr>
          </a:glo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CN" sz="2000" b="1" kern="1200" dirty="0" smtClean="0"/>
            <a:t>实证的：用实验观察来证实</a:t>
          </a:r>
          <a:endParaRPr lang="zh-CN" sz="2000" kern="1200" dirty="0"/>
        </a:p>
      </dsp:txBody>
      <dsp:txXfrm>
        <a:off x="56793" y="2753502"/>
        <a:ext cx="7658814" cy="104983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5984E-4627-46F8-B58A-5D761CA15AE6}">
      <dsp:nvSpPr>
        <dsp:cNvPr id="0" name=""/>
        <dsp:cNvSpPr/>
      </dsp:nvSpPr>
      <dsp:spPr>
        <a:xfrm>
          <a:off x="0" y="3014"/>
          <a:ext cx="7499350" cy="7294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zh-CN" sz="2900" b="1" kern="1200" dirty="0" smtClean="0"/>
            <a:t>例如，理论语言学：数理逻辑</a:t>
          </a:r>
          <a:endParaRPr lang="zh-CN" sz="2900" kern="1200" dirty="0"/>
        </a:p>
      </dsp:txBody>
      <dsp:txXfrm>
        <a:off x="35611" y="38625"/>
        <a:ext cx="7428128" cy="658273"/>
      </dsp:txXfrm>
    </dsp:sp>
    <dsp:sp modelId="{F77D84A6-71C4-4449-AB33-4E7753455006}">
      <dsp:nvSpPr>
        <dsp:cNvPr id="0" name=""/>
        <dsp:cNvSpPr/>
      </dsp:nvSpPr>
      <dsp:spPr>
        <a:xfrm>
          <a:off x="0" y="816029"/>
          <a:ext cx="7499350" cy="7294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zh-CN" sz="2900" b="1" kern="1200" dirty="0" smtClean="0"/>
            <a:t>应用语言学：教育测量和统计的方法</a:t>
          </a:r>
          <a:endParaRPr lang="zh-CN" sz="2900" kern="1200" dirty="0"/>
        </a:p>
      </dsp:txBody>
      <dsp:txXfrm>
        <a:off x="35611" y="851640"/>
        <a:ext cx="7428128" cy="658273"/>
      </dsp:txXfrm>
    </dsp:sp>
    <dsp:sp modelId="{1C3955B6-E4FA-4FBE-90C0-9997D35FD96B}">
      <dsp:nvSpPr>
        <dsp:cNvPr id="0" name=""/>
        <dsp:cNvSpPr/>
      </dsp:nvSpPr>
      <dsp:spPr>
        <a:xfrm>
          <a:off x="0" y="1629044"/>
          <a:ext cx="7499350" cy="7294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zh-CN" sz="2900" b="1" kern="1200" dirty="0" smtClean="0"/>
            <a:t>心理语言学：心理测量方法</a:t>
          </a:r>
          <a:endParaRPr lang="zh-CN" sz="2900" kern="1200" dirty="0"/>
        </a:p>
      </dsp:txBody>
      <dsp:txXfrm>
        <a:off x="35611" y="1664655"/>
        <a:ext cx="7428128" cy="658273"/>
      </dsp:txXfrm>
    </dsp:sp>
    <dsp:sp modelId="{16D87BF1-82FA-44F5-B472-3BB783BB817B}">
      <dsp:nvSpPr>
        <dsp:cNvPr id="0" name=""/>
        <dsp:cNvSpPr/>
      </dsp:nvSpPr>
      <dsp:spPr>
        <a:xfrm>
          <a:off x="0" y="2442059"/>
          <a:ext cx="7499350" cy="7294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zh-CN" sz="2900" b="1" kern="1200" dirty="0" smtClean="0"/>
            <a:t>社会语言学：社会学的调查方法</a:t>
          </a:r>
          <a:endParaRPr lang="zh-CN" sz="2900" kern="1200" dirty="0"/>
        </a:p>
      </dsp:txBody>
      <dsp:txXfrm>
        <a:off x="35611" y="2477670"/>
        <a:ext cx="7428128" cy="658273"/>
      </dsp:txXfrm>
    </dsp:sp>
    <dsp:sp modelId="{30A193CF-AF9C-4F82-8ECA-FC0BF11C74DA}">
      <dsp:nvSpPr>
        <dsp:cNvPr id="0" name=""/>
        <dsp:cNvSpPr/>
      </dsp:nvSpPr>
      <dsp:spPr>
        <a:xfrm>
          <a:off x="0" y="3255075"/>
          <a:ext cx="7499350" cy="7294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zh-CN" sz="2900" b="1" kern="1200" dirty="0" smtClean="0"/>
            <a:t>计算语言学：计算机程序等</a:t>
          </a:r>
          <a:endParaRPr lang="zh-CN" sz="2900" kern="1200" dirty="0"/>
        </a:p>
      </dsp:txBody>
      <dsp:txXfrm>
        <a:off x="35611" y="3290686"/>
        <a:ext cx="7428128" cy="658273"/>
      </dsp:txXfrm>
    </dsp:sp>
    <dsp:sp modelId="{0073462E-209F-49E8-9C09-277E26DE426A}">
      <dsp:nvSpPr>
        <dsp:cNvPr id="0" name=""/>
        <dsp:cNvSpPr/>
      </dsp:nvSpPr>
      <dsp:spPr>
        <a:xfrm>
          <a:off x="0" y="4068090"/>
          <a:ext cx="7499350" cy="7294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zh-CN" sz="2900" b="1" kern="1200" dirty="0" smtClean="0"/>
            <a:t>神经语言学：神经生理和解剖学的方法</a:t>
          </a:r>
          <a:endParaRPr lang="zh-CN" sz="2900" kern="1200" dirty="0"/>
        </a:p>
      </dsp:txBody>
      <dsp:txXfrm>
        <a:off x="35611" y="4103701"/>
        <a:ext cx="7428128" cy="65827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6731D-7F59-40F2-999F-DB817A671106}">
      <dsp:nvSpPr>
        <dsp:cNvPr id="0" name=""/>
        <dsp:cNvSpPr/>
      </dsp:nvSpPr>
      <dsp:spPr>
        <a:xfrm>
          <a:off x="0" y="16245"/>
          <a:ext cx="7499350" cy="233941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CN" sz="3100" b="1" kern="1200" dirty="0" smtClean="0"/>
            <a:t>趋势：定性分析法和定量分析法的结合</a:t>
          </a:r>
          <a:endParaRPr lang="zh-CN" sz="3100" kern="1200" dirty="0"/>
        </a:p>
      </dsp:txBody>
      <dsp:txXfrm>
        <a:off x="114201" y="130446"/>
        <a:ext cx="7270948" cy="2111013"/>
      </dsp:txXfrm>
    </dsp:sp>
    <dsp:sp modelId="{9630D0D6-4358-4669-B5F4-4D76DA697569}">
      <dsp:nvSpPr>
        <dsp:cNvPr id="0" name=""/>
        <dsp:cNvSpPr/>
      </dsp:nvSpPr>
      <dsp:spPr>
        <a:xfrm>
          <a:off x="0" y="2444940"/>
          <a:ext cx="7499350" cy="233941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b="1" kern="1200" dirty="0" smtClean="0"/>
            <a:t>E.g.</a:t>
          </a:r>
          <a:r>
            <a:rPr lang="zh-CN" sz="3100" b="1" kern="1200" dirty="0" smtClean="0"/>
            <a:t> </a:t>
          </a:r>
          <a:r>
            <a:rPr lang="en-US" sz="3100" b="1" kern="1200" dirty="0" smtClean="0"/>
            <a:t>TESOL Quarterly</a:t>
          </a:r>
          <a:r>
            <a:rPr lang="zh-CN" sz="3100" b="1" kern="1200" dirty="0" smtClean="0"/>
            <a:t>的定量研究由</a:t>
          </a:r>
          <a:r>
            <a:rPr lang="en-US" sz="3100" b="1" kern="1200" dirty="0" smtClean="0"/>
            <a:t>1985</a:t>
          </a:r>
          <a:r>
            <a:rPr lang="zh-CN" sz="3100" b="1" kern="1200" dirty="0" smtClean="0"/>
            <a:t>年的</a:t>
          </a:r>
          <a:r>
            <a:rPr lang="en-US" sz="3100" b="1" kern="1200" dirty="0" smtClean="0"/>
            <a:t>61%</a:t>
          </a:r>
          <a:r>
            <a:rPr lang="zh-CN" sz="3100" b="1" kern="1200" dirty="0" smtClean="0"/>
            <a:t>跌至</a:t>
          </a:r>
          <a:r>
            <a:rPr lang="en-US" sz="3100" b="1" kern="1200" dirty="0" smtClean="0"/>
            <a:t>1998</a:t>
          </a:r>
          <a:r>
            <a:rPr lang="zh-CN" sz="3100" b="1" kern="1200" dirty="0" smtClean="0"/>
            <a:t>年的</a:t>
          </a:r>
          <a:r>
            <a:rPr lang="en-US" sz="3100" b="1" kern="1200" dirty="0" smtClean="0"/>
            <a:t>8%</a:t>
          </a:r>
          <a:r>
            <a:rPr lang="zh-CN" sz="3100" b="1" kern="1200" dirty="0" smtClean="0"/>
            <a:t>，定性研究由</a:t>
          </a:r>
          <a:r>
            <a:rPr lang="en-US" sz="3100" b="1" kern="1200" dirty="0" smtClean="0"/>
            <a:t>8%</a:t>
          </a:r>
          <a:r>
            <a:rPr lang="zh-CN" sz="3100" b="1" kern="1200" dirty="0" smtClean="0"/>
            <a:t>上升到</a:t>
          </a:r>
          <a:r>
            <a:rPr lang="en-US" sz="3100" b="1" kern="1200" dirty="0" smtClean="0"/>
            <a:t>36%</a:t>
          </a:r>
          <a:r>
            <a:rPr lang="zh-CN" sz="3100" b="1" kern="1200" dirty="0" smtClean="0"/>
            <a:t>，两者相结合的研究由零升到</a:t>
          </a:r>
          <a:r>
            <a:rPr lang="en-US" sz="3100" b="1" kern="1200" dirty="0" smtClean="0"/>
            <a:t>15%</a:t>
          </a:r>
          <a:r>
            <a:rPr lang="zh-CN" sz="3100" b="1" kern="1200" dirty="0" smtClean="0"/>
            <a:t>。</a:t>
          </a:r>
          <a:endParaRPr lang="en-US" sz="3100" b="1" kern="1200" dirty="0"/>
        </a:p>
      </dsp:txBody>
      <dsp:txXfrm>
        <a:off x="114201" y="2559141"/>
        <a:ext cx="7270948" cy="211101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5F6C6-9510-4B9D-AB68-A8841DE1DA17}">
      <dsp:nvSpPr>
        <dsp:cNvPr id="0" name=""/>
        <dsp:cNvSpPr/>
      </dsp:nvSpPr>
      <dsp:spPr>
        <a:xfrm>
          <a:off x="0" y="13500"/>
          <a:ext cx="7499350" cy="4773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zh-CN" sz="3400" kern="1200" dirty="0" smtClean="0"/>
            <a:t>根据研究目的分为描述性研究（如研究外语教学诸因素的实际情况）、探索性研究（小型研究，确定某一研究问题是否值得继续研究）、相关性研究（不同因素之间是否有相互联系或依存的关系）和解释性研究（解释不同因素存在因果关系的原因）。</a:t>
          </a:r>
          <a:endParaRPr lang="zh-CN" sz="3400" kern="1200" dirty="0"/>
        </a:p>
      </dsp:txBody>
      <dsp:txXfrm>
        <a:off x="233028" y="246528"/>
        <a:ext cx="7033294" cy="430754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A503B-40BD-4A0A-B3F1-0759B3AFBB79}">
      <dsp:nvSpPr>
        <dsp:cNvPr id="0" name=""/>
        <dsp:cNvSpPr/>
      </dsp:nvSpPr>
      <dsp:spPr>
        <a:xfrm>
          <a:off x="0" y="86040"/>
          <a:ext cx="7499350" cy="4628520"/>
        </a:xfrm>
        <a:prstGeom prst="roundRect">
          <a:avLst/>
        </a:prstGeom>
        <a:gradFill rotWithShape="1">
          <a:gsLst>
            <a:gs pos="0">
              <a:schemeClr val="accent5">
                <a:tint val="48000"/>
                <a:satMod val="138000"/>
              </a:schemeClr>
            </a:gs>
            <a:gs pos="25000">
              <a:schemeClr val="accent5">
                <a:tint val="85000"/>
              </a:schemeClr>
            </a:gs>
            <a:gs pos="40000">
              <a:schemeClr val="accent5">
                <a:tint val="92000"/>
              </a:schemeClr>
            </a:gs>
            <a:gs pos="50000">
              <a:schemeClr val="accent5">
                <a:tint val="93000"/>
              </a:schemeClr>
            </a:gs>
            <a:gs pos="60000">
              <a:schemeClr val="accent5">
                <a:tint val="92000"/>
              </a:schemeClr>
            </a:gs>
            <a:gs pos="75000">
              <a:schemeClr val="accent5">
                <a:tint val="83000"/>
                <a:satMod val="108000"/>
              </a:schemeClr>
            </a:gs>
            <a:gs pos="100000">
              <a:schemeClr val="accent5">
                <a:tint val="48000"/>
                <a:satMod val="150000"/>
              </a:schemeClr>
            </a:gs>
          </a:gsLst>
          <a:lin ang="5400000" scaled="0"/>
        </a:gradFill>
        <a:ln w="12000" cap="flat" cmpd="sng" algn="ctr">
          <a:solidFill>
            <a:schemeClr val="accent5"/>
          </a:solidFill>
          <a:prstDash val="solid"/>
        </a:ln>
        <a:effectLst>
          <a:glow rad="63500">
            <a:schemeClr val="accent5">
              <a:alpha val="45000"/>
              <a:satMod val="120000"/>
            </a:schemeClr>
          </a:glow>
        </a:effectLst>
        <a:scene3d>
          <a:camera prst="orthographicFront" fov="0">
            <a:rot lat="0" lon="0" rev="0"/>
          </a:camera>
          <a:lightRig rig="brightRoom" dir="tl">
            <a:rot lat="0" lon="0" rev="8700000"/>
          </a:lightRig>
        </a:scene3d>
        <a:sp3d>
          <a:bevelT w="0" h="0"/>
          <a:contourClr>
            <a:schemeClr val="accent5">
              <a:tint val="7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163830" tIns="163830" rIns="163830" bIns="163830" numCol="1" spcCol="1270" anchor="ctr" anchorCtr="0">
          <a:noAutofit/>
        </a:bodyPr>
        <a:lstStyle/>
        <a:p>
          <a:pPr lvl="0" algn="l" defTabSz="1911350" rtl="0">
            <a:lnSpc>
              <a:spcPct val="90000"/>
            </a:lnSpc>
            <a:spcBef>
              <a:spcPct val="0"/>
            </a:spcBef>
            <a:spcAft>
              <a:spcPct val="35000"/>
            </a:spcAft>
          </a:pPr>
          <a:r>
            <a:rPr lang="zh-CN" sz="4300" kern="1200" dirty="0" smtClean="0"/>
            <a:t>实验研究是通过有意识地改变某种因素，观察其他因素是否随之发生变化。实验分组时，注意实验组和对照组情况基本相当，如性别、年龄、学习成绩、上课时间等。</a:t>
          </a:r>
          <a:endParaRPr lang="zh-CN" sz="4300" kern="1200" dirty="0"/>
        </a:p>
      </dsp:txBody>
      <dsp:txXfrm>
        <a:off x="225946" y="311986"/>
        <a:ext cx="7047458" cy="417662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160CC-020B-4020-B9CA-E633B32984F7}">
      <dsp:nvSpPr>
        <dsp:cNvPr id="0" name=""/>
        <dsp:cNvSpPr/>
      </dsp:nvSpPr>
      <dsp:spPr>
        <a:xfrm rot="10800000">
          <a:off x="1779598" y="0"/>
          <a:ext cx="4987067" cy="208784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681" tIns="99060" rIns="184912" bIns="99060" numCol="1" spcCol="1270" anchor="ctr" anchorCtr="0">
          <a:noAutofit/>
        </a:bodyPr>
        <a:lstStyle/>
        <a:p>
          <a:pPr lvl="0" algn="ctr" defTabSz="1155700" rtl="0">
            <a:lnSpc>
              <a:spcPct val="90000"/>
            </a:lnSpc>
            <a:spcBef>
              <a:spcPct val="0"/>
            </a:spcBef>
            <a:spcAft>
              <a:spcPct val="35000"/>
            </a:spcAft>
          </a:pPr>
          <a:r>
            <a:rPr lang="zh-CN" sz="2600" b="1" kern="1200" dirty="0" smtClean="0"/>
            <a:t>质化与量化两种方法相互补充、相辅相成。</a:t>
          </a:r>
          <a:endParaRPr lang="en-US" sz="2600" b="1" kern="1200" dirty="0"/>
        </a:p>
      </dsp:txBody>
      <dsp:txXfrm rot="10800000">
        <a:off x="2301559" y="0"/>
        <a:ext cx="4465106" cy="2087843"/>
      </dsp:txXfrm>
    </dsp:sp>
    <dsp:sp modelId="{A1802CAF-C4B3-4683-A134-33CF9FABC83D}">
      <dsp:nvSpPr>
        <dsp:cNvPr id="0" name=""/>
        <dsp:cNvSpPr/>
      </dsp:nvSpPr>
      <dsp:spPr>
        <a:xfrm>
          <a:off x="707998" y="52365"/>
          <a:ext cx="2087843" cy="2087843"/>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C92F64-0E61-4F83-B4E7-9A2E2825A011}">
      <dsp:nvSpPr>
        <dsp:cNvPr id="0" name=""/>
        <dsp:cNvSpPr/>
      </dsp:nvSpPr>
      <dsp:spPr>
        <a:xfrm rot="10800000">
          <a:off x="1778102" y="2711918"/>
          <a:ext cx="4987067" cy="208784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681" tIns="99060" rIns="184912" bIns="99060" numCol="1" spcCol="1270" anchor="ctr" anchorCtr="0">
          <a:noAutofit/>
        </a:bodyPr>
        <a:lstStyle/>
        <a:p>
          <a:pPr lvl="0" algn="ctr" defTabSz="1155700" rtl="0">
            <a:lnSpc>
              <a:spcPct val="90000"/>
            </a:lnSpc>
            <a:spcBef>
              <a:spcPct val="0"/>
            </a:spcBef>
            <a:spcAft>
              <a:spcPct val="35000"/>
            </a:spcAft>
          </a:pPr>
          <a:r>
            <a:rPr lang="zh-CN" sz="2600" b="1" kern="1200" dirty="0" smtClean="0"/>
            <a:t>方法始终为研究目的服务，换言之，</a:t>
          </a:r>
          <a:r>
            <a:rPr lang="zh-CN" sz="2600" b="1" u="sng" kern="1200" dirty="0" smtClean="0"/>
            <a:t>研究目的决定研究方法，研究方法决定研究结果</a:t>
          </a:r>
          <a:r>
            <a:rPr lang="zh-CN" sz="2600" b="1" kern="1200" dirty="0" smtClean="0"/>
            <a:t>。</a:t>
          </a:r>
          <a:endParaRPr lang="zh-CN" sz="2600" kern="1200" dirty="0"/>
        </a:p>
      </dsp:txBody>
      <dsp:txXfrm rot="10800000">
        <a:off x="2300063" y="2711918"/>
        <a:ext cx="4465106" cy="2087843"/>
      </dsp:txXfrm>
    </dsp:sp>
    <dsp:sp modelId="{93DD2D38-37E5-44A3-986D-23E14CE6BBE1}">
      <dsp:nvSpPr>
        <dsp:cNvPr id="0" name=""/>
        <dsp:cNvSpPr/>
      </dsp:nvSpPr>
      <dsp:spPr>
        <a:xfrm>
          <a:off x="734180" y="2711918"/>
          <a:ext cx="2087843" cy="2087843"/>
        </a:xfrm>
        <a:prstGeom prst="ellipse">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92262-151C-4A34-BC7B-80B9D19550A5}">
      <dsp:nvSpPr>
        <dsp:cNvPr id="0" name=""/>
        <dsp:cNvSpPr/>
      </dsp:nvSpPr>
      <dsp:spPr>
        <a:xfrm rot="10800000">
          <a:off x="1589190" y="4334"/>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95250" rIns="177800" bIns="95250" numCol="1" spcCol="1270" anchor="ctr" anchorCtr="0">
          <a:noAutofit/>
        </a:bodyPr>
        <a:lstStyle/>
        <a:p>
          <a:pPr lvl="0" algn="ctr" defTabSz="1111250" rtl="0">
            <a:lnSpc>
              <a:spcPct val="90000"/>
            </a:lnSpc>
            <a:spcBef>
              <a:spcPct val="0"/>
            </a:spcBef>
            <a:spcAft>
              <a:spcPct val="35000"/>
            </a:spcAft>
          </a:pPr>
          <a:r>
            <a:rPr lang="zh-CN" sz="2500" kern="1200" dirty="0" smtClean="0"/>
            <a:t>韩宝成</a:t>
          </a:r>
          <a:r>
            <a:rPr lang="en-US" sz="2500" kern="1200" dirty="0" smtClean="0"/>
            <a:t>. </a:t>
          </a:r>
          <a:r>
            <a:rPr lang="zh-CN" sz="2500" kern="1200" dirty="0" smtClean="0"/>
            <a:t>外语教学科研中的统计方法</a:t>
          </a:r>
          <a:r>
            <a:rPr lang="en-US" sz="2500" kern="1200" dirty="0" smtClean="0"/>
            <a:t>, </a:t>
          </a:r>
          <a:r>
            <a:rPr lang="zh-CN" sz="2500" kern="1200" dirty="0" smtClean="0"/>
            <a:t>北京：外语教学与研究出版社，</a:t>
          </a:r>
          <a:r>
            <a:rPr lang="en-US" sz="2500" kern="1200" dirty="0" smtClean="0"/>
            <a:t>2007.</a:t>
          </a:r>
          <a:endParaRPr lang="zh-CN" sz="2500" kern="1200" dirty="0"/>
        </a:p>
      </dsp:txBody>
      <dsp:txXfrm rot="10800000">
        <a:off x="1922239" y="4334"/>
        <a:ext cx="4654018" cy="1332196"/>
      </dsp:txXfrm>
    </dsp:sp>
    <dsp:sp modelId="{A8CFDB90-A251-46A2-8568-B95CB5AC7ECF}">
      <dsp:nvSpPr>
        <dsp:cNvPr id="0" name=""/>
        <dsp:cNvSpPr/>
      </dsp:nvSpPr>
      <dsp:spPr>
        <a:xfrm>
          <a:off x="974314" y="78311"/>
          <a:ext cx="1332196" cy="1332196"/>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7868BC-8B97-45B3-9DA9-5A423323D5B4}">
      <dsp:nvSpPr>
        <dsp:cNvPr id="0" name=""/>
        <dsp:cNvSpPr/>
      </dsp:nvSpPr>
      <dsp:spPr>
        <a:xfrm rot="10800000">
          <a:off x="1589190" y="1734201"/>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95250" rIns="177800" bIns="95250" numCol="1" spcCol="1270" anchor="ctr" anchorCtr="0">
          <a:noAutofit/>
        </a:bodyPr>
        <a:lstStyle/>
        <a:p>
          <a:pPr lvl="0" algn="ctr" defTabSz="1111250" rtl="0">
            <a:lnSpc>
              <a:spcPct val="90000"/>
            </a:lnSpc>
            <a:spcBef>
              <a:spcPct val="0"/>
            </a:spcBef>
            <a:spcAft>
              <a:spcPct val="35000"/>
            </a:spcAft>
          </a:pPr>
          <a:r>
            <a:rPr lang="zh-CN" sz="2500" kern="1200" dirty="0" smtClean="0"/>
            <a:t>秦晓晴</a:t>
          </a:r>
          <a:r>
            <a:rPr lang="en-US" sz="2500" kern="1200" dirty="0" smtClean="0"/>
            <a:t>. </a:t>
          </a:r>
          <a:r>
            <a:rPr lang="zh-CN" sz="2500" kern="1200" dirty="0" smtClean="0"/>
            <a:t>外语教学研究中的定量数据分析</a:t>
          </a:r>
          <a:r>
            <a:rPr lang="en-US" sz="2500" kern="1200" dirty="0" smtClean="0"/>
            <a:t>,</a:t>
          </a:r>
          <a:r>
            <a:rPr lang="zh-CN" sz="2500" kern="1200" dirty="0" smtClean="0"/>
            <a:t>武汉：华中科技大学出版社，</a:t>
          </a:r>
          <a:r>
            <a:rPr lang="en-US" sz="2500" kern="1200" dirty="0" smtClean="0"/>
            <a:t>2004.</a:t>
          </a:r>
          <a:endParaRPr lang="zh-CN" sz="2500" kern="1200" dirty="0"/>
        </a:p>
      </dsp:txBody>
      <dsp:txXfrm rot="10800000">
        <a:off x="1922239" y="1734201"/>
        <a:ext cx="4654018" cy="1332196"/>
      </dsp:txXfrm>
    </dsp:sp>
    <dsp:sp modelId="{02316FF7-7A69-4173-999C-25A78643AC3E}">
      <dsp:nvSpPr>
        <dsp:cNvPr id="0" name=""/>
        <dsp:cNvSpPr/>
      </dsp:nvSpPr>
      <dsp:spPr>
        <a:xfrm>
          <a:off x="804566" y="1687561"/>
          <a:ext cx="1332196" cy="1332196"/>
        </a:xfrm>
        <a:prstGeom prst="ellipse">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9324F6-0FE9-4149-A993-DD0EB7D61FDA}">
      <dsp:nvSpPr>
        <dsp:cNvPr id="0" name=""/>
        <dsp:cNvSpPr/>
      </dsp:nvSpPr>
      <dsp:spPr>
        <a:xfrm rot="10800000">
          <a:off x="1589190" y="3464068"/>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95250" rIns="177800" bIns="95250" numCol="1" spcCol="1270" anchor="ctr" anchorCtr="0">
          <a:noAutofit/>
        </a:bodyPr>
        <a:lstStyle/>
        <a:p>
          <a:pPr lvl="0" algn="ctr" defTabSz="1111250" rtl="0">
            <a:lnSpc>
              <a:spcPct val="90000"/>
            </a:lnSpc>
            <a:spcBef>
              <a:spcPct val="0"/>
            </a:spcBef>
            <a:spcAft>
              <a:spcPct val="35000"/>
            </a:spcAft>
          </a:pPr>
          <a:r>
            <a:rPr lang="zh-CN" sz="2500" kern="1200" dirty="0" smtClean="0"/>
            <a:t>文秋芳</a:t>
          </a:r>
          <a:r>
            <a:rPr lang="en-US" sz="2500" kern="1200" dirty="0" smtClean="0"/>
            <a:t>. </a:t>
          </a:r>
          <a:r>
            <a:rPr lang="zh-CN" sz="2500" kern="1200" dirty="0" smtClean="0"/>
            <a:t>应用语言学研究方法与论文写作</a:t>
          </a:r>
          <a:r>
            <a:rPr lang="en-US" sz="2500" kern="1200" dirty="0" smtClean="0"/>
            <a:t>. </a:t>
          </a:r>
          <a:r>
            <a:rPr lang="zh-CN" sz="2500" kern="1200" dirty="0" smtClean="0"/>
            <a:t>北京：外语教学与研究出版社</a:t>
          </a:r>
          <a:r>
            <a:rPr lang="en-US" sz="2500" kern="1200" dirty="0" smtClean="0"/>
            <a:t>.2004. </a:t>
          </a:r>
          <a:endParaRPr lang="zh-CN" sz="2500" kern="1200" dirty="0"/>
        </a:p>
      </dsp:txBody>
      <dsp:txXfrm rot="10800000">
        <a:off x="1922239" y="3464068"/>
        <a:ext cx="4654018" cy="1332196"/>
      </dsp:txXfrm>
    </dsp:sp>
    <dsp:sp modelId="{24701B43-FEEB-4DBC-A4B1-B0C878200CEE}">
      <dsp:nvSpPr>
        <dsp:cNvPr id="0" name=""/>
        <dsp:cNvSpPr/>
      </dsp:nvSpPr>
      <dsp:spPr>
        <a:xfrm>
          <a:off x="923091" y="3464068"/>
          <a:ext cx="1332196" cy="1332196"/>
        </a:xfrm>
        <a:prstGeom prst="ellipse">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47834-2C17-4F36-9E27-76C6559B2713}">
      <dsp:nvSpPr>
        <dsp:cNvPr id="0" name=""/>
        <dsp:cNvSpPr/>
      </dsp:nvSpPr>
      <dsp:spPr>
        <a:xfrm rot="10800000">
          <a:off x="1589190" y="4334"/>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80010" rIns="149352" bIns="80010" numCol="1" spcCol="1270" anchor="ctr" anchorCtr="0">
          <a:noAutofit/>
        </a:bodyPr>
        <a:lstStyle/>
        <a:p>
          <a:pPr lvl="0" algn="ctr" defTabSz="933450" rtl="0">
            <a:lnSpc>
              <a:spcPct val="90000"/>
            </a:lnSpc>
            <a:spcBef>
              <a:spcPct val="0"/>
            </a:spcBef>
            <a:spcAft>
              <a:spcPct val="35000"/>
            </a:spcAft>
          </a:pPr>
          <a:r>
            <a:rPr lang="zh-CN" sz="2100" kern="1200" dirty="0" smtClean="0"/>
            <a:t>杨鲁新等</a:t>
          </a:r>
          <a:r>
            <a:rPr lang="en-US" sz="2100" kern="1200" dirty="0" smtClean="0"/>
            <a:t>.</a:t>
          </a:r>
          <a:r>
            <a:rPr lang="zh-CN" sz="2100" kern="1200" dirty="0" smtClean="0"/>
            <a:t>应用语言学中的质性研究与分析</a:t>
          </a:r>
          <a:r>
            <a:rPr lang="en-US" sz="2100" kern="1200" dirty="0" smtClean="0"/>
            <a:t>.</a:t>
          </a:r>
          <a:r>
            <a:rPr lang="zh-CN" sz="2100" kern="1200" dirty="0" smtClean="0"/>
            <a:t>北京：外语教学与研究出版社</a:t>
          </a:r>
          <a:r>
            <a:rPr lang="en-US" altLang="zh-CN" sz="2100" kern="1200" dirty="0" smtClean="0"/>
            <a:t>, </a:t>
          </a:r>
          <a:r>
            <a:rPr lang="en-US" sz="2100" kern="1200" dirty="0" smtClean="0"/>
            <a:t>2013. </a:t>
          </a:r>
          <a:endParaRPr lang="zh-CN" sz="2100" kern="1200" dirty="0"/>
        </a:p>
      </dsp:txBody>
      <dsp:txXfrm rot="10800000">
        <a:off x="1922239" y="4334"/>
        <a:ext cx="4654018" cy="1332196"/>
      </dsp:txXfrm>
    </dsp:sp>
    <dsp:sp modelId="{0B7FA849-F0EF-49ED-B91C-AF46063FB35E}">
      <dsp:nvSpPr>
        <dsp:cNvPr id="0" name=""/>
        <dsp:cNvSpPr/>
      </dsp:nvSpPr>
      <dsp:spPr>
        <a:xfrm>
          <a:off x="923091" y="4334"/>
          <a:ext cx="1332196" cy="1332196"/>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F5CBC7-8F64-438B-B492-C060DE9D2AE9}">
      <dsp:nvSpPr>
        <dsp:cNvPr id="0" name=""/>
        <dsp:cNvSpPr/>
      </dsp:nvSpPr>
      <dsp:spPr>
        <a:xfrm rot="10800000">
          <a:off x="1589190" y="1734201"/>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80010" rIns="149352" bIns="80010" numCol="1" spcCol="1270" anchor="ctr" anchorCtr="0">
          <a:noAutofit/>
        </a:bodyPr>
        <a:lstStyle/>
        <a:p>
          <a:pPr lvl="0" algn="ctr" defTabSz="933450" rtl="0">
            <a:lnSpc>
              <a:spcPct val="90000"/>
            </a:lnSpc>
            <a:spcBef>
              <a:spcPct val="0"/>
            </a:spcBef>
            <a:spcAft>
              <a:spcPct val="35000"/>
            </a:spcAft>
          </a:pPr>
          <a:r>
            <a:rPr lang="en-US" sz="2100" kern="1200" dirty="0" err="1" smtClean="0"/>
            <a:t>Seliger</a:t>
          </a:r>
          <a:r>
            <a:rPr lang="en-US" sz="2100" kern="1200" dirty="0" smtClean="0"/>
            <a:t> H.W. &amp; E. </a:t>
          </a:r>
          <a:r>
            <a:rPr lang="en-US" sz="2100" kern="1200" dirty="0" err="1" smtClean="0"/>
            <a:t>Shohamy</a:t>
          </a:r>
          <a:r>
            <a:rPr lang="en-US" sz="2100" kern="1200" dirty="0" smtClean="0"/>
            <a:t>. </a:t>
          </a:r>
          <a:r>
            <a:rPr lang="en-US" sz="2100" i="1" kern="1200" dirty="0" smtClean="0"/>
            <a:t>Second Language Research Methods</a:t>
          </a:r>
          <a:r>
            <a:rPr lang="en-US" sz="2100" kern="1200" dirty="0" smtClean="0"/>
            <a:t>. Oxford: Oxford University Press, 1997.</a:t>
          </a:r>
          <a:endParaRPr lang="zh-CN" sz="2100" kern="1200" dirty="0"/>
        </a:p>
      </dsp:txBody>
      <dsp:txXfrm rot="10800000">
        <a:off x="1922239" y="1734201"/>
        <a:ext cx="4654018" cy="1332196"/>
      </dsp:txXfrm>
    </dsp:sp>
    <dsp:sp modelId="{6EC94BFE-5616-441F-AF2B-159532651090}">
      <dsp:nvSpPr>
        <dsp:cNvPr id="0" name=""/>
        <dsp:cNvSpPr/>
      </dsp:nvSpPr>
      <dsp:spPr>
        <a:xfrm>
          <a:off x="923091" y="1734201"/>
          <a:ext cx="1332196" cy="1332196"/>
        </a:xfrm>
        <a:prstGeom prst="ellipse">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D7116F-5E6E-4251-AF5E-C08217B87AA8}">
      <dsp:nvSpPr>
        <dsp:cNvPr id="0" name=""/>
        <dsp:cNvSpPr/>
      </dsp:nvSpPr>
      <dsp:spPr>
        <a:xfrm rot="10800000">
          <a:off x="1589190" y="3464068"/>
          <a:ext cx="4987067" cy="13321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462" tIns="80010" rIns="149352" bIns="80010" numCol="1" spcCol="1270" anchor="ctr" anchorCtr="0">
          <a:noAutofit/>
        </a:bodyPr>
        <a:lstStyle/>
        <a:p>
          <a:pPr lvl="0" algn="ctr" defTabSz="933450" rtl="0">
            <a:lnSpc>
              <a:spcPct val="90000"/>
            </a:lnSpc>
            <a:spcBef>
              <a:spcPct val="0"/>
            </a:spcBef>
            <a:spcAft>
              <a:spcPct val="35000"/>
            </a:spcAft>
          </a:pPr>
          <a:r>
            <a:rPr lang="en-US" sz="2100" kern="1200" dirty="0" err="1" smtClean="0"/>
            <a:t>Dornyei</a:t>
          </a:r>
          <a:r>
            <a:rPr lang="en-US" sz="2100" kern="1200" dirty="0" smtClean="0"/>
            <a:t>, Z. Research Methods in Applied Linguistics. Oxford: Oxford University Press,2007. </a:t>
          </a:r>
          <a:endParaRPr lang="zh-CN" sz="2100" kern="1200" dirty="0"/>
        </a:p>
      </dsp:txBody>
      <dsp:txXfrm rot="10800000">
        <a:off x="1922239" y="3464068"/>
        <a:ext cx="4654018" cy="1332196"/>
      </dsp:txXfrm>
    </dsp:sp>
    <dsp:sp modelId="{A818EFD5-71F3-4134-AF78-E73AD2565F61}">
      <dsp:nvSpPr>
        <dsp:cNvPr id="0" name=""/>
        <dsp:cNvSpPr/>
      </dsp:nvSpPr>
      <dsp:spPr>
        <a:xfrm>
          <a:off x="923091" y="3464068"/>
          <a:ext cx="1332196" cy="1332196"/>
        </a:xfrm>
        <a:prstGeom prst="ellipse">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47089-5D57-4F19-942C-1E6631D093BA}">
      <dsp:nvSpPr>
        <dsp:cNvPr id="0" name=""/>
        <dsp:cNvSpPr/>
      </dsp:nvSpPr>
      <dsp:spPr>
        <a:xfrm>
          <a:off x="0" y="33859"/>
          <a:ext cx="7499350" cy="1124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zh-CN" sz="2700" b="1" kern="1200" dirty="0" smtClean="0"/>
            <a:t>一、刊物类型和栏目</a:t>
          </a:r>
          <a:endParaRPr lang="en-US" sz="2700" b="1" kern="1200" dirty="0"/>
        </a:p>
      </dsp:txBody>
      <dsp:txXfrm>
        <a:off x="54913" y="88772"/>
        <a:ext cx="7389524" cy="1015074"/>
      </dsp:txXfrm>
    </dsp:sp>
    <dsp:sp modelId="{4E1C16D8-A203-4CA8-9970-CDFFADFEA77F}">
      <dsp:nvSpPr>
        <dsp:cNvPr id="0" name=""/>
        <dsp:cNvSpPr/>
      </dsp:nvSpPr>
      <dsp:spPr>
        <a:xfrm>
          <a:off x="0" y="1236519"/>
          <a:ext cx="7499350" cy="1124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kern="1200" dirty="0" smtClean="0"/>
            <a:t>(</a:t>
          </a:r>
          <a:r>
            <a:rPr lang="zh-CN" sz="2700" b="1" kern="1200" dirty="0" smtClean="0"/>
            <a:t>一</a:t>
          </a:r>
          <a:r>
            <a:rPr lang="en-US" sz="2700" b="1" kern="1200" dirty="0" smtClean="0"/>
            <a:t>)</a:t>
          </a:r>
          <a:r>
            <a:rPr lang="zh-CN" sz="2700" b="1" kern="1200" dirty="0" smtClean="0"/>
            <a:t>国内期刊</a:t>
          </a:r>
          <a:endParaRPr lang="en-US" sz="2700" b="1" kern="1200" dirty="0"/>
        </a:p>
      </dsp:txBody>
      <dsp:txXfrm>
        <a:off x="54913" y="1291432"/>
        <a:ext cx="7389524" cy="1015074"/>
      </dsp:txXfrm>
    </dsp:sp>
    <dsp:sp modelId="{1A1A1227-F68C-43C2-BD56-A7A8F6CBC6F3}">
      <dsp:nvSpPr>
        <dsp:cNvPr id="0" name=""/>
        <dsp:cNvSpPr/>
      </dsp:nvSpPr>
      <dsp:spPr>
        <a:xfrm>
          <a:off x="0" y="2439180"/>
          <a:ext cx="7499350" cy="1124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kern="1200" dirty="0" smtClean="0"/>
            <a:t>--</a:t>
          </a:r>
          <a:r>
            <a:rPr lang="zh-CN" sz="2700" b="1" kern="1200" dirty="0" smtClean="0"/>
            <a:t>据不完全统计，目前国内正式编辑出版的外语类学术期刊</a:t>
          </a:r>
          <a:r>
            <a:rPr lang="en-US" sz="2700" b="1" kern="1200" dirty="0" smtClean="0"/>
            <a:t>40</a:t>
          </a:r>
          <a:r>
            <a:rPr lang="zh-CN" sz="2700" b="1" kern="1200" dirty="0" smtClean="0"/>
            <a:t>余种</a:t>
          </a:r>
          <a:r>
            <a:rPr lang="zh-CN" sz="2700" kern="1200" dirty="0" smtClean="0"/>
            <a:t> </a:t>
          </a:r>
          <a:endParaRPr lang="en-US" sz="2700" kern="1200" dirty="0"/>
        </a:p>
      </dsp:txBody>
      <dsp:txXfrm>
        <a:off x="54913" y="2494093"/>
        <a:ext cx="7389524" cy="1015074"/>
      </dsp:txXfrm>
    </dsp:sp>
    <dsp:sp modelId="{35300767-8755-4C0A-B2DB-B18587279FB3}">
      <dsp:nvSpPr>
        <dsp:cNvPr id="0" name=""/>
        <dsp:cNvSpPr/>
      </dsp:nvSpPr>
      <dsp:spPr>
        <a:xfrm>
          <a:off x="0" y="3641840"/>
          <a:ext cx="7499350" cy="1124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kern="1200" dirty="0" smtClean="0"/>
            <a:t>--</a:t>
          </a:r>
          <a:r>
            <a:rPr lang="zh-CN" sz="2700" b="1" kern="1200" dirty="0" smtClean="0"/>
            <a:t>核心刊物</a:t>
          </a:r>
          <a:r>
            <a:rPr lang="en-US" sz="2700" b="1" kern="1200" dirty="0" smtClean="0"/>
            <a:t>20</a:t>
          </a:r>
          <a:r>
            <a:rPr lang="zh-CN" sz="2700" b="1" kern="1200" dirty="0" smtClean="0"/>
            <a:t>种左右</a:t>
          </a:r>
          <a:endParaRPr lang="zh-CN" sz="2700" kern="1200" dirty="0"/>
        </a:p>
      </dsp:txBody>
      <dsp:txXfrm>
        <a:off x="54913" y="3696753"/>
        <a:ext cx="7389524" cy="1015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AECF5-C7B5-4A1C-A9A6-96F31D0B2311}">
      <dsp:nvSpPr>
        <dsp:cNvPr id="0" name=""/>
        <dsp:cNvSpPr/>
      </dsp:nvSpPr>
      <dsp:spPr>
        <a:xfrm>
          <a:off x="989329" y="0"/>
          <a:ext cx="4800600" cy="4800600"/>
        </a:xfrm>
        <a:prstGeom prst="triangl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C2C582-2275-400A-9818-F1196E7B6583}">
      <dsp:nvSpPr>
        <dsp:cNvPr id="0" name=""/>
        <dsp:cNvSpPr/>
      </dsp:nvSpPr>
      <dsp:spPr>
        <a:xfrm>
          <a:off x="0" y="195250"/>
          <a:ext cx="3120390" cy="8532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zh-CN" sz="3400" b="1" kern="1200" dirty="0" smtClean="0">
              <a:latin typeface="黑体" pitchFamily="2" charset="-122"/>
              <a:ea typeface="黑体" pitchFamily="2" charset="-122"/>
            </a:rPr>
            <a:t>书评</a:t>
          </a:r>
          <a:endParaRPr lang="en-US" sz="3400" b="1" kern="1200" dirty="0">
            <a:latin typeface="黑体" pitchFamily="2" charset="-122"/>
            <a:ea typeface="黑体" pitchFamily="2" charset="-122"/>
          </a:endParaRPr>
        </a:p>
      </dsp:txBody>
      <dsp:txXfrm>
        <a:off x="41651" y="236901"/>
        <a:ext cx="3037088" cy="769929"/>
      </dsp:txXfrm>
    </dsp:sp>
    <dsp:sp modelId="{41BBDE73-45C4-463E-9DCB-6B48C1DEE2F1}">
      <dsp:nvSpPr>
        <dsp:cNvPr id="0" name=""/>
        <dsp:cNvSpPr/>
      </dsp:nvSpPr>
      <dsp:spPr>
        <a:xfrm>
          <a:off x="3389629" y="1440414"/>
          <a:ext cx="3120390" cy="8532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zh-CN" sz="3400" b="1" kern="1200" dirty="0" smtClean="0">
              <a:latin typeface="黑体" pitchFamily="2" charset="-122"/>
              <a:ea typeface="黑体" pitchFamily="2" charset="-122"/>
            </a:rPr>
            <a:t>引言</a:t>
          </a:r>
          <a:endParaRPr lang="en-US" sz="3400" b="1" kern="1200" dirty="0">
            <a:latin typeface="黑体" pitchFamily="2" charset="-122"/>
            <a:ea typeface="黑体" pitchFamily="2" charset="-122"/>
          </a:endParaRPr>
        </a:p>
      </dsp:txBody>
      <dsp:txXfrm>
        <a:off x="3431280" y="1482065"/>
        <a:ext cx="3037088" cy="769929"/>
      </dsp:txXfrm>
    </dsp:sp>
    <dsp:sp modelId="{DD9938BA-6B11-4949-A777-9FA5BC9CAEF0}">
      <dsp:nvSpPr>
        <dsp:cNvPr id="0" name=""/>
        <dsp:cNvSpPr/>
      </dsp:nvSpPr>
      <dsp:spPr>
        <a:xfrm>
          <a:off x="3389629" y="2400300"/>
          <a:ext cx="3120390" cy="8532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zh-CN" sz="3400" b="1" kern="1200" dirty="0" smtClean="0">
              <a:latin typeface="黑体" pitchFamily="2" charset="-122"/>
              <a:ea typeface="黑体" pitchFamily="2" charset="-122"/>
            </a:rPr>
            <a:t>内容简介</a:t>
          </a:r>
          <a:endParaRPr lang="en-US" sz="3400" b="1" kern="1200" dirty="0">
            <a:latin typeface="黑体" pitchFamily="2" charset="-122"/>
            <a:ea typeface="黑体" pitchFamily="2" charset="-122"/>
          </a:endParaRPr>
        </a:p>
      </dsp:txBody>
      <dsp:txXfrm>
        <a:off x="3431280" y="2441951"/>
        <a:ext cx="3037088" cy="769929"/>
      </dsp:txXfrm>
    </dsp:sp>
    <dsp:sp modelId="{0A52A993-00C4-49A2-BBC3-0AAB5ED5DEC2}">
      <dsp:nvSpPr>
        <dsp:cNvPr id="0" name=""/>
        <dsp:cNvSpPr/>
      </dsp:nvSpPr>
      <dsp:spPr>
        <a:xfrm>
          <a:off x="3389629" y="3360185"/>
          <a:ext cx="3120390" cy="8532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zh-CN" sz="3400" b="1" kern="1200" dirty="0" smtClean="0">
              <a:latin typeface="黑体" pitchFamily="2" charset="-122"/>
              <a:ea typeface="黑体" pitchFamily="2" charset="-122"/>
            </a:rPr>
            <a:t>简评</a:t>
          </a:r>
          <a:endParaRPr lang="en-US" sz="3400" b="1" kern="1200" dirty="0">
            <a:latin typeface="黑体" pitchFamily="2" charset="-122"/>
            <a:ea typeface="黑体" pitchFamily="2" charset="-122"/>
          </a:endParaRPr>
        </a:p>
      </dsp:txBody>
      <dsp:txXfrm>
        <a:off x="3431280" y="3401836"/>
        <a:ext cx="3037088" cy="76992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C413B-3226-450F-8F19-88CF985F3864}">
      <dsp:nvSpPr>
        <dsp:cNvPr id="0" name=""/>
        <dsp:cNvSpPr/>
      </dsp:nvSpPr>
      <dsp:spPr>
        <a:xfrm>
          <a:off x="0" y="66285"/>
          <a:ext cx="7499350" cy="855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1 </a:t>
          </a:r>
          <a:r>
            <a:rPr lang="zh-CN" sz="3400" b="1" kern="1200" dirty="0" smtClean="0"/>
            <a:t>外语教学与研究，北京外国语大学</a:t>
          </a:r>
          <a:endParaRPr lang="zh-CN" sz="3400" b="1" kern="1200" dirty="0"/>
        </a:p>
      </dsp:txBody>
      <dsp:txXfrm>
        <a:off x="41751" y="108036"/>
        <a:ext cx="7415848" cy="771768"/>
      </dsp:txXfrm>
    </dsp:sp>
    <dsp:sp modelId="{91E599E7-3F67-42D3-B33E-D757580243B2}">
      <dsp:nvSpPr>
        <dsp:cNvPr id="0" name=""/>
        <dsp:cNvSpPr/>
      </dsp:nvSpPr>
      <dsp:spPr>
        <a:xfrm>
          <a:off x="0" y="1019475"/>
          <a:ext cx="7499350" cy="855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2 </a:t>
          </a:r>
          <a:r>
            <a:rPr lang="zh-CN" sz="3400" b="1" kern="1200" dirty="0" smtClean="0"/>
            <a:t>外语界，上海外国语大学</a:t>
          </a:r>
          <a:endParaRPr lang="zh-CN" sz="3400" b="1" kern="1200" dirty="0"/>
        </a:p>
      </dsp:txBody>
      <dsp:txXfrm>
        <a:off x="41751" y="1061226"/>
        <a:ext cx="7415848" cy="771768"/>
      </dsp:txXfrm>
    </dsp:sp>
    <dsp:sp modelId="{7A0CE476-9BAC-481B-ABBE-F7BA180CF3DE}">
      <dsp:nvSpPr>
        <dsp:cNvPr id="0" name=""/>
        <dsp:cNvSpPr/>
      </dsp:nvSpPr>
      <dsp:spPr>
        <a:xfrm>
          <a:off x="0" y="1972665"/>
          <a:ext cx="7499350" cy="855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3 </a:t>
          </a:r>
          <a:r>
            <a:rPr lang="zh-CN" sz="3400" b="1" kern="1200" dirty="0" smtClean="0"/>
            <a:t>外国语，上海外国语大学</a:t>
          </a:r>
          <a:endParaRPr lang="zh-CN" sz="3400" b="1" kern="1200" dirty="0"/>
        </a:p>
      </dsp:txBody>
      <dsp:txXfrm>
        <a:off x="41751" y="2014416"/>
        <a:ext cx="7415848" cy="771768"/>
      </dsp:txXfrm>
    </dsp:sp>
    <dsp:sp modelId="{753BF2DB-5297-4664-8342-19E55FD0166E}">
      <dsp:nvSpPr>
        <dsp:cNvPr id="0" name=""/>
        <dsp:cNvSpPr/>
      </dsp:nvSpPr>
      <dsp:spPr>
        <a:xfrm>
          <a:off x="0" y="2925855"/>
          <a:ext cx="7499350" cy="855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4 </a:t>
          </a:r>
          <a:r>
            <a:rPr lang="zh-CN" sz="3400" b="1" kern="1200" dirty="0" smtClean="0"/>
            <a:t>现代外语，广东外语外贸大学</a:t>
          </a:r>
          <a:endParaRPr lang="zh-CN" sz="3400" b="1" kern="1200" dirty="0"/>
        </a:p>
      </dsp:txBody>
      <dsp:txXfrm>
        <a:off x="41751" y="2967606"/>
        <a:ext cx="7415848" cy="771768"/>
      </dsp:txXfrm>
    </dsp:sp>
    <dsp:sp modelId="{09C62BD7-0F64-4CB4-A003-2E0EC567251F}">
      <dsp:nvSpPr>
        <dsp:cNvPr id="0" name=""/>
        <dsp:cNvSpPr/>
      </dsp:nvSpPr>
      <dsp:spPr>
        <a:xfrm>
          <a:off x="0" y="3879045"/>
          <a:ext cx="7499350" cy="855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5 </a:t>
          </a:r>
          <a:r>
            <a:rPr lang="zh-CN" sz="3400" b="1" kern="1200" dirty="0" smtClean="0"/>
            <a:t>中国外语，高等教育出版社</a:t>
          </a:r>
          <a:endParaRPr lang="zh-CN" sz="3400" b="1" kern="1200" dirty="0"/>
        </a:p>
      </dsp:txBody>
      <dsp:txXfrm>
        <a:off x="41751" y="3920796"/>
        <a:ext cx="7415848" cy="77176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A4005-97B8-4AE0-B261-3543D384A297}">
      <dsp:nvSpPr>
        <dsp:cNvPr id="0" name=""/>
        <dsp:cNvSpPr/>
      </dsp:nvSpPr>
      <dsp:spPr>
        <a:xfrm>
          <a:off x="0" y="13697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6 </a:t>
          </a:r>
          <a:r>
            <a:rPr lang="zh-CN" altLang="zh-CN" sz="1600" b="1" kern="1200" dirty="0" smtClean="0"/>
            <a:t>中国翻译，中国外文局对外传播研究中心等</a:t>
          </a:r>
          <a:endParaRPr lang="zh-CN" altLang="en-US" sz="1600" b="1" kern="1200" dirty="0" smtClean="0"/>
        </a:p>
        <a:p>
          <a:pPr lvl="0" algn="l" defTabSz="1066800" rtl="0">
            <a:lnSpc>
              <a:spcPct val="90000"/>
            </a:lnSpc>
            <a:spcBef>
              <a:spcPct val="0"/>
            </a:spcBef>
            <a:spcAft>
              <a:spcPct val="35000"/>
            </a:spcAft>
          </a:pPr>
          <a:endParaRPr lang="zh-CN" sz="1600" kern="1200" dirty="0"/>
        </a:p>
      </dsp:txBody>
      <dsp:txXfrm>
        <a:off x="34954" y="171933"/>
        <a:ext cx="7429442" cy="646132"/>
      </dsp:txXfrm>
    </dsp:sp>
    <dsp:sp modelId="{2476DB64-037F-4E1E-B903-E29E6252BBEC}">
      <dsp:nvSpPr>
        <dsp:cNvPr id="0" name=""/>
        <dsp:cNvSpPr/>
      </dsp:nvSpPr>
      <dsp:spPr>
        <a:xfrm>
          <a:off x="0" y="89909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7</a:t>
          </a:r>
          <a:r>
            <a:rPr lang="zh-CN" altLang="zh-CN" sz="1600" b="1" kern="1200" dirty="0" smtClean="0"/>
            <a:t>外语电化教学，上海外国语大学</a:t>
          </a:r>
        </a:p>
      </dsp:txBody>
      <dsp:txXfrm>
        <a:off x="34954" y="934053"/>
        <a:ext cx="7429442" cy="646132"/>
      </dsp:txXfrm>
    </dsp:sp>
    <dsp:sp modelId="{2E7F169F-BF3F-47E3-9286-A1D906BC542A}">
      <dsp:nvSpPr>
        <dsp:cNvPr id="0" name=""/>
        <dsp:cNvSpPr/>
      </dsp:nvSpPr>
      <dsp:spPr>
        <a:xfrm>
          <a:off x="0" y="166121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8</a:t>
          </a:r>
          <a:r>
            <a:rPr lang="zh-CN" altLang="zh-CN" sz="1600" b="1" kern="1200" dirty="0" smtClean="0"/>
            <a:t>外语教学理论与实践，华东师范大学</a:t>
          </a:r>
        </a:p>
      </dsp:txBody>
      <dsp:txXfrm>
        <a:off x="34954" y="1696173"/>
        <a:ext cx="7429442" cy="646132"/>
      </dsp:txXfrm>
    </dsp:sp>
    <dsp:sp modelId="{4BC1726D-3536-46AC-ADEE-DE7A2799A472}">
      <dsp:nvSpPr>
        <dsp:cNvPr id="0" name=""/>
        <dsp:cNvSpPr/>
      </dsp:nvSpPr>
      <dsp:spPr>
        <a:xfrm>
          <a:off x="0" y="2423340"/>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9</a:t>
          </a:r>
          <a:r>
            <a:rPr lang="zh-CN" altLang="zh-CN" sz="1600" b="1" kern="1200" dirty="0" smtClean="0"/>
            <a:t>外语教学，西安外国语大学</a:t>
          </a:r>
        </a:p>
      </dsp:txBody>
      <dsp:txXfrm>
        <a:off x="34954" y="2458294"/>
        <a:ext cx="7429442" cy="646132"/>
      </dsp:txXfrm>
    </dsp:sp>
    <dsp:sp modelId="{A2C0D38C-0E30-40B0-AE88-94B93F42D955}">
      <dsp:nvSpPr>
        <dsp:cNvPr id="0" name=""/>
        <dsp:cNvSpPr/>
      </dsp:nvSpPr>
      <dsp:spPr>
        <a:xfrm>
          <a:off x="0" y="3185460"/>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10</a:t>
          </a:r>
          <a:r>
            <a:rPr lang="zh-CN" altLang="zh-CN" sz="1600" b="1" kern="1200" dirty="0" smtClean="0"/>
            <a:t>外语学刊，黑龙江大学</a:t>
          </a:r>
        </a:p>
        <a:p>
          <a:pPr lvl="0" algn="l" rtl="0">
            <a:spcBef>
              <a:spcPct val="0"/>
            </a:spcBef>
          </a:pPr>
          <a:endParaRPr lang="zh-CN" sz="1600" kern="1200" dirty="0"/>
        </a:p>
      </dsp:txBody>
      <dsp:txXfrm>
        <a:off x="34954" y="3220414"/>
        <a:ext cx="7429442" cy="646132"/>
      </dsp:txXfrm>
    </dsp:sp>
    <dsp:sp modelId="{626755F8-68BD-466A-BAAC-04D2958699B5}">
      <dsp:nvSpPr>
        <dsp:cNvPr id="0" name=""/>
        <dsp:cNvSpPr/>
      </dsp:nvSpPr>
      <dsp:spPr>
        <a:xfrm>
          <a:off x="0" y="3947580"/>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11</a:t>
          </a:r>
          <a:r>
            <a:rPr lang="zh-CN" altLang="zh-CN" sz="1600" b="1" kern="1200" dirty="0" smtClean="0"/>
            <a:t>外语与外语教学，大连外国语</a:t>
          </a:r>
          <a:r>
            <a:rPr lang="zh-CN" altLang="en-US" sz="1600" b="1" kern="1200" dirty="0" smtClean="0"/>
            <a:t>大学</a:t>
          </a:r>
          <a:endParaRPr lang="en-US" altLang="zh-CN" sz="1600" b="1" kern="1200" dirty="0" smtClean="0"/>
        </a:p>
        <a:p>
          <a:pPr lvl="0" algn="l" defTabSz="711200" rtl="0">
            <a:lnSpc>
              <a:spcPct val="90000"/>
            </a:lnSpc>
            <a:spcBef>
              <a:spcPct val="0"/>
            </a:spcBef>
            <a:spcAft>
              <a:spcPct val="35000"/>
            </a:spcAft>
          </a:pPr>
          <a:endParaRPr lang="zh-CN" sz="1600" kern="1200" dirty="0"/>
        </a:p>
      </dsp:txBody>
      <dsp:txXfrm>
        <a:off x="34954" y="3982534"/>
        <a:ext cx="7429442" cy="64613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C5474-98A4-4EFD-AED0-556667A648AC}">
      <dsp:nvSpPr>
        <dsp:cNvPr id="0" name=""/>
        <dsp:cNvSpPr/>
      </dsp:nvSpPr>
      <dsp:spPr>
        <a:xfrm>
          <a:off x="0" y="41586"/>
          <a:ext cx="7499350" cy="7454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1 </a:t>
          </a:r>
          <a:r>
            <a:rPr lang="zh-CN" sz="1700" b="1" kern="1200" dirty="0" smtClean="0"/>
            <a:t>外国文学评论，中国社会科学院外国文学研究所</a:t>
          </a:r>
          <a:endParaRPr lang="zh-CN" sz="1700" b="1" kern="1200" dirty="0"/>
        </a:p>
      </dsp:txBody>
      <dsp:txXfrm>
        <a:off x="36389" y="77975"/>
        <a:ext cx="7426572" cy="672659"/>
      </dsp:txXfrm>
    </dsp:sp>
    <dsp:sp modelId="{B593DDC8-2A8C-4873-84D7-B716054E6242}">
      <dsp:nvSpPr>
        <dsp:cNvPr id="0" name=""/>
        <dsp:cNvSpPr/>
      </dsp:nvSpPr>
      <dsp:spPr>
        <a:xfrm>
          <a:off x="0" y="835984"/>
          <a:ext cx="7499350" cy="7454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700" b="1" kern="1200" dirty="0" smtClean="0"/>
            <a:t>2 </a:t>
          </a:r>
          <a:r>
            <a:rPr lang="zh-CN" altLang="zh-CN" sz="1700" b="1" kern="1200" dirty="0" smtClean="0"/>
            <a:t>外国文学，北京外国语大学</a:t>
          </a:r>
        </a:p>
      </dsp:txBody>
      <dsp:txXfrm>
        <a:off x="36389" y="872373"/>
        <a:ext cx="7426572" cy="672659"/>
      </dsp:txXfrm>
    </dsp:sp>
    <dsp:sp modelId="{7C35883B-D6DA-41A6-A51D-1D103D7ABC14}">
      <dsp:nvSpPr>
        <dsp:cNvPr id="0" name=""/>
        <dsp:cNvSpPr/>
      </dsp:nvSpPr>
      <dsp:spPr>
        <a:xfrm>
          <a:off x="0" y="1630382"/>
          <a:ext cx="7499350" cy="7454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700" b="1" kern="1200" dirty="0" smtClean="0"/>
            <a:t>3 </a:t>
          </a:r>
          <a:r>
            <a:rPr lang="zh-CN" altLang="zh-CN" sz="1700" b="1" kern="1200" dirty="0" smtClean="0"/>
            <a:t>外国文学研究，华中师范大学</a:t>
          </a:r>
        </a:p>
        <a:p>
          <a:pPr lvl="0" algn="l" rtl="0">
            <a:spcBef>
              <a:spcPct val="0"/>
            </a:spcBef>
          </a:pPr>
          <a:endParaRPr lang="zh-CN" sz="1700" b="1" kern="1200" dirty="0"/>
        </a:p>
      </dsp:txBody>
      <dsp:txXfrm>
        <a:off x="36389" y="1666771"/>
        <a:ext cx="7426572" cy="672659"/>
      </dsp:txXfrm>
    </dsp:sp>
    <dsp:sp modelId="{17CDD977-4FC4-457C-944A-C85B2E2E2B85}">
      <dsp:nvSpPr>
        <dsp:cNvPr id="0" name=""/>
        <dsp:cNvSpPr/>
      </dsp:nvSpPr>
      <dsp:spPr>
        <a:xfrm>
          <a:off x="0" y="2424779"/>
          <a:ext cx="7499350" cy="7454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4 </a:t>
          </a:r>
          <a:r>
            <a:rPr lang="zh-CN" sz="1700" b="1" kern="1200" dirty="0" smtClean="0"/>
            <a:t>当代外国文学，南京大学外国文学研究所</a:t>
          </a:r>
          <a:endParaRPr lang="zh-CN" sz="1700" b="1" kern="1200" dirty="0"/>
        </a:p>
      </dsp:txBody>
      <dsp:txXfrm>
        <a:off x="36389" y="2461168"/>
        <a:ext cx="7426572" cy="672659"/>
      </dsp:txXfrm>
    </dsp:sp>
    <dsp:sp modelId="{D93945E4-2D3D-496F-9099-94DC03A86352}">
      <dsp:nvSpPr>
        <dsp:cNvPr id="0" name=""/>
        <dsp:cNvSpPr/>
      </dsp:nvSpPr>
      <dsp:spPr>
        <a:xfrm>
          <a:off x="0" y="3219177"/>
          <a:ext cx="7499350" cy="7454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5 </a:t>
          </a:r>
          <a:r>
            <a:rPr lang="zh-CN" sz="1700" b="1" kern="1200" dirty="0" smtClean="0"/>
            <a:t>国外文学，北京大学</a:t>
          </a:r>
          <a:endParaRPr lang="zh-CN" sz="1700" b="1" kern="1200" dirty="0"/>
        </a:p>
      </dsp:txBody>
      <dsp:txXfrm>
        <a:off x="36389" y="3255566"/>
        <a:ext cx="7426572" cy="672659"/>
      </dsp:txXfrm>
    </dsp:sp>
    <dsp:sp modelId="{3CFB724B-F146-4690-BBCA-159AB4E8EAA0}">
      <dsp:nvSpPr>
        <dsp:cNvPr id="0" name=""/>
        <dsp:cNvSpPr/>
      </dsp:nvSpPr>
      <dsp:spPr>
        <a:xfrm>
          <a:off x="0" y="4013575"/>
          <a:ext cx="7499350" cy="7454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6 </a:t>
          </a:r>
          <a:r>
            <a:rPr lang="zh-CN" sz="1700" b="1" kern="1200" dirty="0" smtClean="0"/>
            <a:t>俄罗斯文艺，北京师范大学</a:t>
          </a:r>
          <a:endParaRPr lang="zh-CN" sz="1700" b="1" kern="1200" dirty="0"/>
        </a:p>
      </dsp:txBody>
      <dsp:txXfrm>
        <a:off x="36389" y="4049964"/>
        <a:ext cx="7426572" cy="672659"/>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078A7-A05E-49C4-B3D9-95FD0C012722}">
      <dsp:nvSpPr>
        <dsp:cNvPr id="0" name=""/>
        <dsp:cNvSpPr/>
      </dsp:nvSpPr>
      <dsp:spPr>
        <a:xfrm>
          <a:off x="0" y="117213"/>
          <a:ext cx="7499350" cy="7871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t>1</a:t>
          </a:r>
          <a:r>
            <a:rPr lang="zh-CN" sz="1800" kern="1200" dirty="0" smtClean="0"/>
            <a:t>，</a:t>
          </a:r>
          <a:r>
            <a:rPr lang="zh-CN" altLang="zh-CN" sz="1800" kern="1200" dirty="0" smtClean="0"/>
            <a:t>外语研究 	中国人民解放军国际关系 学院 	</a:t>
          </a:r>
          <a:endParaRPr lang="en-US" altLang="zh-CN" sz="1800" kern="1200" dirty="0" smtClean="0"/>
        </a:p>
      </dsp:txBody>
      <dsp:txXfrm>
        <a:off x="38424" y="155637"/>
        <a:ext cx="7422502" cy="710269"/>
      </dsp:txXfrm>
    </dsp:sp>
    <dsp:sp modelId="{6D51D908-4E6A-4763-99F9-CF4266B07A07}">
      <dsp:nvSpPr>
        <dsp:cNvPr id="0" name=""/>
        <dsp:cNvSpPr/>
      </dsp:nvSpPr>
      <dsp:spPr>
        <a:xfrm>
          <a:off x="0" y="956171"/>
          <a:ext cx="7499350" cy="7871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t>2</a:t>
          </a:r>
          <a:r>
            <a:rPr lang="zh-CN" sz="1800" kern="1200" dirty="0" smtClean="0"/>
            <a:t>，</a:t>
          </a:r>
          <a:r>
            <a:rPr lang="zh-CN" altLang="zh-CN" sz="1800" kern="1200" dirty="0" smtClean="0"/>
            <a:t>解放军外国语学院学报 	解放军外国语学院 </a:t>
          </a:r>
          <a:endParaRPr lang="en-US" altLang="zh-CN" sz="1800" kern="1200" dirty="0" smtClean="0"/>
        </a:p>
        <a:p>
          <a:pPr lvl="0" algn="l" rtl="0">
            <a:spcBef>
              <a:spcPct val="0"/>
            </a:spcBef>
          </a:pPr>
          <a:endParaRPr lang="en-US" sz="1800" kern="1200" dirty="0"/>
        </a:p>
      </dsp:txBody>
      <dsp:txXfrm>
        <a:off x="38424" y="994595"/>
        <a:ext cx="7422502" cy="710269"/>
      </dsp:txXfrm>
    </dsp:sp>
    <dsp:sp modelId="{B736CC89-5ED3-46CF-A056-8EFA4BFE2BA0}">
      <dsp:nvSpPr>
        <dsp:cNvPr id="0" name=""/>
        <dsp:cNvSpPr/>
      </dsp:nvSpPr>
      <dsp:spPr>
        <a:xfrm>
          <a:off x="0" y="1795128"/>
          <a:ext cx="7499350" cy="7871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t>3</a:t>
          </a:r>
          <a:r>
            <a:rPr lang="zh-CN" sz="1800" kern="1200" dirty="0" smtClean="0"/>
            <a:t>，</a:t>
          </a:r>
          <a:r>
            <a:rPr lang="zh-CN" altLang="zh-CN" sz="1800" kern="1200" dirty="0" smtClean="0"/>
            <a:t>上海翻译 	上海市科技翻译学会 </a:t>
          </a:r>
          <a:endParaRPr lang="en-US" altLang="zh-CN" sz="1800" kern="1200" dirty="0" smtClean="0"/>
        </a:p>
        <a:p>
          <a:pPr lvl="0" algn="l" defTabSz="800100" rtl="0">
            <a:lnSpc>
              <a:spcPct val="90000"/>
            </a:lnSpc>
            <a:spcBef>
              <a:spcPct val="0"/>
            </a:spcBef>
            <a:spcAft>
              <a:spcPct val="35000"/>
            </a:spcAft>
          </a:pPr>
          <a:endParaRPr lang="en-US" sz="1800" kern="1200" dirty="0"/>
        </a:p>
      </dsp:txBody>
      <dsp:txXfrm>
        <a:off x="38424" y="1833552"/>
        <a:ext cx="7422502" cy="710269"/>
      </dsp:txXfrm>
    </dsp:sp>
    <dsp:sp modelId="{38868200-A9CD-4650-93B1-15E28262B42E}">
      <dsp:nvSpPr>
        <dsp:cNvPr id="0" name=""/>
        <dsp:cNvSpPr/>
      </dsp:nvSpPr>
      <dsp:spPr>
        <a:xfrm>
          <a:off x="0" y="2634086"/>
          <a:ext cx="7499350" cy="7871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4</a:t>
          </a:r>
          <a:r>
            <a:rPr lang="zh-CN" sz="1800" kern="1200" dirty="0" smtClean="0"/>
            <a:t>，</a:t>
          </a:r>
          <a:r>
            <a:rPr lang="zh-CN" altLang="en-US" sz="1800" b="0" i="0" kern="1200" dirty="0" smtClean="0"/>
            <a:t>西安外国语大学学报</a:t>
          </a:r>
          <a:r>
            <a:rPr lang="zh-CN" sz="1800" kern="1200" dirty="0" smtClean="0"/>
            <a:t>	</a:t>
          </a:r>
          <a:r>
            <a:rPr lang="zh-CN" altLang="en-US" sz="1800" b="0" i="0" kern="1200" dirty="0" smtClean="0"/>
            <a:t>西安外国语大学</a:t>
          </a:r>
          <a:endParaRPr lang="zh-CN" sz="1800" kern="1200" dirty="0"/>
        </a:p>
      </dsp:txBody>
      <dsp:txXfrm>
        <a:off x="38424" y="2672510"/>
        <a:ext cx="7422502" cy="710269"/>
      </dsp:txXfrm>
    </dsp:sp>
    <dsp:sp modelId="{8701BA6C-6BDE-4133-853B-0761F6CC95AA}">
      <dsp:nvSpPr>
        <dsp:cNvPr id="0" name=""/>
        <dsp:cNvSpPr/>
      </dsp:nvSpPr>
      <dsp:spPr>
        <a:xfrm>
          <a:off x="0" y="3421203"/>
          <a:ext cx="7499350" cy="475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104" tIns="22860" rIns="128016" bIns="22860" numCol="1" spcCol="1270" anchor="t" anchorCtr="0">
          <a:noAutofit/>
        </a:bodyPr>
        <a:lstStyle/>
        <a:p>
          <a:pPr marL="114300" lvl="1" indent="-114300" algn="l" defTabSz="622300" rtl="0">
            <a:lnSpc>
              <a:spcPct val="90000"/>
            </a:lnSpc>
            <a:spcBef>
              <a:spcPct val="0"/>
            </a:spcBef>
            <a:spcAft>
              <a:spcPct val="20000"/>
            </a:spcAft>
            <a:buChar char="••"/>
          </a:pPr>
          <a:endParaRPr lang="zh-CN" sz="1400" kern="1200" dirty="0"/>
        </a:p>
        <a:p>
          <a:pPr marL="114300" lvl="1" indent="-114300" algn="l" defTabSz="622300" rtl="0">
            <a:lnSpc>
              <a:spcPct val="90000"/>
            </a:lnSpc>
            <a:spcBef>
              <a:spcPct val="0"/>
            </a:spcBef>
            <a:spcAft>
              <a:spcPct val="20000"/>
            </a:spcAft>
            <a:buChar char="••"/>
          </a:pPr>
          <a:endParaRPr lang="zh-CN" sz="1400" kern="1200" dirty="0"/>
        </a:p>
      </dsp:txBody>
      <dsp:txXfrm>
        <a:off x="0" y="3421203"/>
        <a:ext cx="7499350" cy="475065"/>
      </dsp:txXfrm>
    </dsp:sp>
    <dsp:sp modelId="{1760A7F5-717E-4278-98D4-81BA61F48CF7}">
      <dsp:nvSpPr>
        <dsp:cNvPr id="0" name=""/>
        <dsp:cNvSpPr/>
      </dsp:nvSpPr>
      <dsp:spPr>
        <a:xfrm>
          <a:off x="0" y="3896268"/>
          <a:ext cx="7499350" cy="7871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altLang="zh-CN" sz="1800" kern="1200" smtClean="0"/>
            <a:t>5</a:t>
          </a:r>
          <a:r>
            <a:rPr lang="zh-CN" altLang="en-US" sz="1800" kern="1200" smtClean="0"/>
            <a:t>，外国文学动态 	外国文学研究所、译林出版社 </a:t>
          </a:r>
          <a:endParaRPr lang="en-US" altLang="zh-CN" sz="1800" kern="1200" dirty="0" smtClean="0"/>
        </a:p>
      </dsp:txBody>
      <dsp:txXfrm>
        <a:off x="38424" y="3934692"/>
        <a:ext cx="7422502" cy="710269"/>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7AA0E-6A6D-46F7-B7B8-6B57CEBD385C}">
      <dsp:nvSpPr>
        <dsp:cNvPr id="0" name=""/>
        <dsp:cNvSpPr/>
      </dsp:nvSpPr>
      <dsp:spPr>
        <a:xfrm>
          <a:off x="0" y="269819"/>
          <a:ext cx="7499350" cy="926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1</a:t>
          </a:r>
          <a:r>
            <a:rPr lang="zh-CN" sz="2200" b="1" kern="1200" dirty="0" smtClean="0"/>
            <a:t>，跨文化对话，北京大学比较文学与比较文化研究所、南京大学比较文学研究所 	生活</a:t>
          </a:r>
          <a:r>
            <a:rPr lang="en-US" sz="2200" b="1" kern="1200" dirty="0" smtClean="0"/>
            <a:t>·</a:t>
          </a:r>
          <a:r>
            <a:rPr lang="zh-CN" sz="2200" b="1" kern="1200" dirty="0" smtClean="0"/>
            <a:t>读书</a:t>
          </a:r>
          <a:r>
            <a:rPr lang="en-US" sz="2200" b="1" kern="1200" dirty="0" smtClean="0"/>
            <a:t>·</a:t>
          </a:r>
          <a:r>
            <a:rPr lang="zh-CN" sz="2200" b="1" kern="1200" dirty="0" smtClean="0"/>
            <a:t>新知三联书店 </a:t>
          </a:r>
          <a:r>
            <a:rPr lang="zh-CN" sz="2200" kern="1200" dirty="0" smtClean="0"/>
            <a:t>	</a:t>
          </a:r>
          <a:endParaRPr lang="zh-CN" sz="2200" kern="1200" dirty="0"/>
        </a:p>
      </dsp:txBody>
      <dsp:txXfrm>
        <a:off x="45235" y="315054"/>
        <a:ext cx="7408880" cy="836170"/>
      </dsp:txXfrm>
    </dsp:sp>
    <dsp:sp modelId="{857B1F1D-71EA-4C5C-AE07-6E1360EFBD6B}">
      <dsp:nvSpPr>
        <dsp:cNvPr id="0" name=""/>
        <dsp:cNvSpPr/>
      </dsp:nvSpPr>
      <dsp:spPr>
        <a:xfrm>
          <a:off x="0" y="1259819"/>
          <a:ext cx="7499350" cy="926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2</a:t>
          </a:r>
          <a:r>
            <a:rPr lang="zh-CN" sz="2200" b="1" kern="1200" dirty="0" smtClean="0"/>
            <a:t>，文学理论前沿，	清华大学比较文学与文化研究中心 	北京大学出版社 </a:t>
          </a:r>
          <a:r>
            <a:rPr lang="zh-CN" sz="2200" kern="1200" dirty="0" smtClean="0"/>
            <a:t>	</a:t>
          </a:r>
          <a:endParaRPr lang="zh-CN" sz="2200" kern="1200" dirty="0"/>
        </a:p>
      </dsp:txBody>
      <dsp:txXfrm>
        <a:off x="45235" y="1305054"/>
        <a:ext cx="7408880" cy="836170"/>
      </dsp:txXfrm>
    </dsp:sp>
    <dsp:sp modelId="{8FC30E82-AC75-4D1B-BAF6-9A1240D32EBD}">
      <dsp:nvSpPr>
        <dsp:cNvPr id="0" name=""/>
        <dsp:cNvSpPr/>
      </dsp:nvSpPr>
      <dsp:spPr>
        <a:xfrm>
          <a:off x="0" y="2249819"/>
          <a:ext cx="7499350" cy="926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3</a:t>
          </a:r>
          <a:r>
            <a:rPr lang="zh-CN" sz="2200" b="1" kern="1200" dirty="0" smtClean="0"/>
            <a:t>，英美文学研究论丛，上海外国语大学文学院 	上海外语教育出版社 	</a:t>
          </a:r>
          <a:endParaRPr lang="zh-CN" sz="2200" b="1" kern="1200" dirty="0"/>
        </a:p>
      </dsp:txBody>
      <dsp:txXfrm>
        <a:off x="45235" y="2295054"/>
        <a:ext cx="7408880" cy="836170"/>
      </dsp:txXfrm>
    </dsp:sp>
    <dsp:sp modelId="{ADFECA4E-452F-42AA-ACCF-96ABD8C48868}">
      <dsp:nvSpPr>
        <dsp:cNvPr id="0" name=""/>
        <dsp:cNvSpPr/>
      </dsp:nvSpPr>
      <dsp:spPr>
        <a:xfrm>
          <a:off x="0" y="3239820"/>
          <a:ext cx="7499350" cy="926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4</a:t>
          </a:r>
          <a:r>
            <a:rPr lang="zh-CN" sz="2200" b="1" kern="1200" dirty="0" smtClean="0"/>
            <a:t>，词学，华东师范大学中文系 	</a:t>
          </a:r>
          <a:endParaRPr lang="zh-CN" sz="2200" b="1" kern="1200" dirty="0"/>
        </a:p>
      </dsp:txBody>
      <dsp:txXfrm>
        <a:off x="45235" y="3285055"/>
        <a:ext cx="7408880" cy="836170"/>
      </dsp:txXfrm>
    </dsp:sp>
    <dsp:sp modelId="{253049C5-3807-442D-A9ED-FC07FBE0CB42}">
      <dsp:nvSpPr>
        <dsp:cNvPr id="0" name=""/>
        <dsp:cNvSpPr/>
      </dsp:nvSpPr>
      <dsp:spPr>
        <a:xfrm>
          <a:off x="0" y="4166460"/>
          <a:ext cx="749935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104" tIns="27940" rIns="156464" bIns="27940" numCol="1" spcCol="1270" anchor="t" anchorCtr="0">
          <a:noAutofit/>
        </a:bodyPr>
        <a:lstStyle/>
        <a:p>
          <a:pPr marL="171450" lvl="1" indent="-171450" algn="l" defTabSz="755650" rtl="0">
            <a:lnSpc>
              <a:spcPct val="90000"/>
            </a:lnSpc>
            <a:spcBef>
              <a:spcPct val="0"/>
            </a:spcBef>
            <a:spcAft>
              <a:spcPct val="20000"/>
            </a:spcAft>
            <a:buChar char="••"/>
          </a:pPr>
          <a:endParaRPr lang="zh-CN" sz="1700" kern="1200" dirty="0"/>
        </a:p>
      </dsp:txBody>
      <dsp:txXfrm>
        <a:off x="0" y="4166460"/>
        <a:ext cx="7499350" cy="36432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C343D-A0E1-42F3-A7B2-A11D0381AD73}">
      <dsp:nvSpPr>
        <dsp:cNvPr id="0" name=""/>
        <dsp:cNvSpPr/>
      </dsp:nvSpPr>
      <dsp:spPr>
        <a:xfrm>
          <a:off x="0" y="21329"/>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ENGLISH FOR SPECIFIC PURPOSES </a:t>
          </a:r>
          <a:r>
            <a:rPr lang="zh-CN" sz="2200" kern="1200" dirty="0" smtClean="0"/>
            <a:t>，</a:t>
          </a:r>
          <a:r>
            <a:rPr lang="en-US" sz="2200" kern="1200" dirty="0" smtClean="0"/>
            <a:t>UNITED STATES PERGAMON-ELSEVIER SCIENCE LTD</a:t>
          </a:r>
          <a:endParaRPr lang="zh-CN" sz="2200" kern="1200" dirty="0"/>
        </a:p>
      </dsp:txBody>
      <dsp:txXfrm>
        <a:off x="43978" y="65307"/>
        <a:ext cx="7411394" cy="812944"/>
      </dsp:txXfrm>
    </dsp:sp>
    <dsp:sp modelId="{C6707E05-4CFC-40B7-BE72-A48E8AEB67F8}">
      <dsp:nvSpPr>
        <dsp:cNvPr id="0" name=""/>
        <dsp:cNvSpPr/>
      </dsp:nvSpPr>
      <dsp:spPr>
        <a:xfrm>
          <a:off x="0" y="985589"/>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ENGLISH HISTORICAL REVIEW</a:t>
          </a:r>
          <a:r>
            <a:rPr lang="en-US" sz="2200" kern="1200" dirty="0" smtClean="0"/>
            <a:t>,ENGLAND OXFORD UNIV PRESS</a:t>
          </a:r>
          <a:endParaRPr lang="zh-CN" sz="2200" kern="1200" dirty="0"/>
        </a:p>
      </dsp:txBody>
      <dsp:txXfrm>
        <a:off x="43978" y="1029567"/>
        <a:ext cx="7411394" cy="812944"/>
      </dsp:txXfrm>
    </dsp:sp>
    <dsp:sp modelId="{911AE106-C030-4568-BF0D-DC583A7E45FE}">
      <dsp:nvSpPr>
        <dsp:cNvPr id="0" name=""/>
        <dsp:cNvSpPr/>
      </dsp:nvSpPr>
      <dsp:spPr>
        <a:xfrm>
          <a:off x="0" y="1949849"/>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English in Australia</a:t>
          </a:r>
          <a:r>
            <a:rPr lang="zh-CN" sz="2200" kern="1200" dirty="0" smtClean="0"/>
            <a:t>，</a:t>
          </a:r>
          <a:r>
            <a:rPr lang="en-US" sz="2200" kern="1200" dirty="0" smtClean="0"/>
            <a:t>AUSTRALIA AATE-AUSTRALIAN ASSOC TEACHING</a:t>
          </a:r>
          <a:endParaRPr lang="zh-CN" sz="2200" kern="1200" dirty="0"/>
        </a:p>
      </dsp:txBody>
      <dsp:txXfrm>
        <a:off x="43978" y="1993827"/>
        <a:ext cx="7411394" cy="812944"/>
      </dsp:txXfrm>
    </dsp:sp>
    <dsp:sp modelId="{A927D9DD-AC04-488F-818F-A1229C45B460}">
      <dsp:nvSpPr>
        <dsp:cNvPr id="0" name=""/>
        <dsp:cNvSpPr/>
      </dsp:nvSpPr>
      <dsp:spPr>
        <a:xfrm>
          <a:off x="0" y="2914110"/>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altLang="zh-CN" sz="2200" b="1" kern="1200" dirty="0" smtClean="0">
              <a:solidFill>
                <a:schemeClr val="bg1"/>
              </a:solidFill>
            </a:rPr>
            <a:t>English Language &amp; Linguistics</a:t>
          </a:r>
          <a:r>
            <a:rPr lang="zh-CN" altLang="en-US" sz="2200" kern="1200" dirty="0" smtClean="0">
              <a:solidFill>
                <a:schemeClr val="bg1"/>
              </a:solidFill>
            </a:rPr>
            <a:t>，</a:t>
          </a:r>
          <a:r>
            <a:rPr lang="en-US" altLang="zh-CN" sz="2200" kern="1200" dirty="0" smtClean="0">
              <a:solidFill>
                <a:schemeClr val="bg1"/>
              </a:solidFill>
            </a:rPr>
            <a:t>  ENGLAND CAMBRIDGE UNIV PRESS</a:t>
          </a:r>
          <a:endParaRPr lang="zh-CN" altLang="en-US" sz="2200" kern="1200" dirty="0" smtClean="0">
            <a:solidFill>
              <a:schemeClr val="bg1"/>
            </a:solidFill>
          </a:endParaRPr>
        </a:p>
      </dsp:txBody>
      <dsp:txXfrm>
        <a:off x="43978" y="2958088"/>
        <a:ext cx="7411394" cy="812944"/>
      </dsp:txXfrm>
    </dsp:sp>
    <dsp:sp modelId="{A51F8976-DB46-49FD-8F21-6CAEDB66E668}">
      <dsp:nvSpPr>
        <dsp:cNvPr id="0" name=""/>
        <dsp:cNvSpPr/>
      </dsp:nvSpPr>
      <dsp:spPr>
        <a:xfrm>
          <a:off x="0" y="3878370"/>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altLang="zh-CN" sz="2200" b="1" kern="1200" dirty="0" smtClean="0">
              <a:solidFill>
                <a:schemeClr val="bg1"/>
              </a:solidFill>
            </a:rPr>
            <a:t>English in Education</a:t>
          </a:r>
          <a:r>
            <a:rPr lang="zh-CN" altLang="en-US" sz="2200" kern="1200" dirty="0" smtClean="0">
              <a:solidFill>
                <a:schemeClr val="bg1"/>
              </a:solidFill>
            </a:rPr>
            <a:t>，</a:t>
          </a:r>
          <a:r>
            <a:rPr lang="en-US" altLang="zh-CN" sz="2200" kern="1200" dirty="0" smtClean="0">
              <a:solidFill>
                <a:schemeClr val="bg1"/>
              </a:solidFill>
            </a:rPr>
            <a:t> ENGLAND WILEY-BLACKWELL</a:t>
          </a:r>
        </a:p>
      </dsp:txBody>
      <dsp:txXfrm>
        <a:off x="43978" y="3922348"/>
        <a:ext cx="7411394" cy="81294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78A44-5821-4D21-94DA-3384AF648005}">
      <dsp:nvSpPr>
        <dsp:cNvPr id="0" name=""/>
        <dsp:cNvSpPr/>
      </dsp:nvSpPr>
      <dsp:spPr>
        <a:xfrm>
          <a:off x="0" y="21329"/>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LANGUAGE</a:t>
          </a:r>
          <a:r>
            <a:rPr lang="en-US" sz="2200" kern="1200" dirty="0" smtClean="0"/>
            <a:t> </a:t>
          </a:r>
          <a:r>
            <a:rPr lang="zh-CN" sz="2200" kern="1200" dirty="0" smtClean="0"/>
            <a:t>，</a:t>
          </a:r>
          <a:r>
            <a:rPr lang="en-US" sz="2200" kern="1200" dirty="0" smtClean="0"/>
            <a:t>UNITED STATES LINGUISTIC SOC AMER</a:t>
          </a:r>
          <a:endParaRPr lang="zh-CN" sz="2200" kern="1200" dirty="0"/>
        </a:p>
      </dsp:txBody>
      <dsp:txXfrm>
        <a:off x="43978" y="65307"/>
        <a:ext cx="7411394" cy="812944"/>
      </dsp:txXfrm>
    </dsp:sp>
    <dsp:sp modelId="{07DB4110-5045-4E6E-9951-01A6911A0EBE}">
      <dsp:nvSpPr>
        <dsp:cNvPr id="0" name=""/>
        <dsp:cNvSpPr/>
      </dsp:nvSpPr>
      <dsp:spPr>
        <a:xfrm>
          <a:off x="0" y="985589"/>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LANGUAGE &amp; COMMUNICATION</a:t>
          </a:r>
          <a:r>
            <a:rPr lang="zh-CN" sz="2200" kern="1200" dirty="0" smtClean="0"/>
            <a:t>，</a:t>
          </a:r>
          <a:r>
            <a:rPr lang="en-US" sz="2200" kern="1200" dirty="0" smtClean="0"/>
            <a:t>ENGLAND PERGAMON-ELSEVIER SCIENCE LTD</a:t>
          </a:r>
          <a:endParaRPr lang="zh-CN" sz="2200" kern="1200" dirty="0"/>
        </a:p>
      </dsp:txBody>
      <dsp:txXfrm>
        <a:off x="43978" y="1029567"/>
        <a:ext cx="7411394" cy="812944"/>
      </dsp:txXfrm>
    </dsp:sp>
    <dsp:sp modelId="{AFBAF431-09F2-421C-B597-5D6ED4F84951}">
      <dsp:nvSpPr>
        <dsp:cNvPr id="0" name=""/>
        <dsp:cNvSpPr/>
      </dsp:nvSpPr>
      <dsp:spPr>
        <a:xfrm>
          <a:off x="0" y="1949849"/>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Language &amp; History</a:t>
          </a:r>
          <a:r>
            <a:rPr lang="zh-CN" sz="2200" kern="1200" dirty="0" smtClean="0"/>
            <a:t>，</a:t>
          </a:r>
          <a:r>
            <a:rPr lang="en-US" sz="2200" kern="1200" dirty="0" smtClean="0"/>
            <a:t>ENGLAND MANEY PUBLISHING</a:t>
          </a:r>
          <a:endParaRPr lang="zh-CN" sz="2200" kern="1200" dirty="0"/>
        </a:p>
      </dsp:txBody>
      <dsp:txXfrm>
        <a:off x="43978" y="1993827"/>
        <a:ext cx="7411394" cy="812944"/>
      </dsp:txXfrm>
    </dsp:sp>
    <dsp:sp modelId="{5774295F-4332-4564-AFBE-9A21A9E07004}">
      <dsp:nvSpPr>
        <dsp:cNvPr id="0" name=""/>
        <dsp:cNvSpPr/>
      </dsp:nvSpPr>
      <dsp:spPr>
        <a:xfrm>
          <a:off x="0" y="2914110"/>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Language Acquisition</a:t>
          </a:r>
          <a:r>
            <a:rPr lang="zh-CN" sz="2200" kern="1200" dirty="0" smtClean="0"/>
            <a:t>，</a:t>
          </a:r>
          <a:r>
            <a:rPr lang="en-US" sz="2200" kern="1200" dirty="0" smtClean="0"/>
            <a:t>UNITED STATES PSYCHOLOGY PRESS</a:t>
          </a:r>
          <a:endParaRPr lang="zh-CN" sz="2200" kern="1200" dirty="0"/>
        </a:p>
      </dsp:txBody>
      <dsp:txXfrm>
        <a:off x="43978" y="2958088"/>
        <a:ext cx="7411394" cy="812944"/>
      </dsp:txXfrm>
    </dsp:sp>
    <dsp:sp modelId="{36BC0C32-8562-4C31-8B28-136D977134FF}">
      <dsp:nvSpPr>
        <dsp:cNvPr id="0" name=""/>
        <dsp:cNvSpPr/>
      </dsp:nvSpPr>
      <dsp:spPr>
        <a:xfrm>
          <a:off x="0" y="3878370"/>
          <a:ext cx="7499350" cy="9009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LANGUAGE AND COGNITIVE PROCESSES</a:t>
          </a:r>
          <a:r>
            <a:rPr lang="zh-CN" sz="2200" kern="1200" dirty="0" smtClean="0"/>
            <a:t>，</a:t>
          </a:r>
          <a:r>
            <a:rPr lang="en-US" sz="2200" kern="1200" dirty="0" smtClean="0"/>
            <a:t> ENGLAND PSYCHOLOGY PRESS</a:t>
          </a:r>
          <a:endParaRPr lang="zh-CN" sz="2200" kern="1200" dirty="0"/>
        </a:p>
      </dsp:txBody>
      <dsp:txXfrm>
        <a:off x="43978" y="3922348"/>
        <a:ext cx="7411394" cy="81294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CD758-72C4-4DC4-B723-93166B5F5A6A}">
      <dsp:nvSpPr>
        <dsp:cNvPr id="0" name=""/>
        <dsp:cNvSpPr/>
      </dsp:nvSpPr>
      <dsp:spPr>
        <a:xfrm>
          <a:off x="0" y="304154"/>
          <a:ext cx="7499350" cy="13513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solidFill>
                <a:schemeClr val="bg1"/>
              </a:solidFill>
            </a:rPr>
            <a:t>LANGUAGE SCIENCES</a:t>
          </a:r>
          <a:r>
            <a:rPr lang="zh-CN" sz="2400" kern="1200" dirty="0" smtClean="0"/>
            <a:t>，</a:t>
          </a:r>
          <a:r>
            <a:rPr lang="fr-FR" sz="2400" kern="1200" dirty="0" smtClean="0"/>
            <a:t> ENGLAND ELSEVIER SCI LTD</a:t>
          </a:r>
          <a:endParaRPr lang="zh-CN" sz="2400" kern="1200" dirty="0"/>
        </a:p>
      </dsp:txBody>
      <dsp:txXfrm>
        <a:off x="65967" y="370121"/>
        <a:ext cx="7367416" cy="1219416"/>
      </dsp:txXfrm>
    </dsp:sp>
    <dsp:sp modelId="{88772CFF-D070-4275-A796-E20FCF450AA7}">
      <dsp:nvSpPr>
        <dsp:cNvPr id="0" name=""/>
        <dsp:cNvSpPr/>
      </dsp:nvSpPr>
      <dsp:spPr>
        <a:xfrm>
          <a:off x="0" y="1724624"/>
          <a:ext cx="7499350" cy="13513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LANGUAGE SPEECH AND HEARING SERVICES IN SCHOOLS</a:t>
          </a:r>
          <a:r>
            <a:rPr lang="zh-CN" sz="2400" kern="1200" dirty="0" smtClean="0"/>
            <a:t>，</a:t>
          </a:r>
          <a:r>
            <a:rPr lang="en-US" sz="2400" kern="1200" dirty="0" smtClean="0"/>
            <a:t> UNITED STATES AMER SPEECH-LANGUAGE-HEARING ASSOC</a:t>
          </a:r>
          <a:endParaRPr lang="zh-CN" sz="2400" kern="1200" dirty="0"/>
        </a:p>
      </dsp:txBody>
      <dsp:txXfrm>
        <a:off x="65967" y="1790591"/>
        <a:ext cx="7367416" cy="1219416"/>
      </dsp:txXfrm>
    </dsp:sp>
    <dsp:sp modelId="{0675C291-4478-4EE0-A83C-5F72F05CB234}">
      <dsp:nvSpPr>
        <dsp:cNvPr id="0" name=""/>
        <dsp:cNvSpPr/>
      </dsp:nvSpPr>
      <dsp:spPr>
        <a:xfrm>
          <a:off x="0" y="3145095"/>
          <a:ext cx="7499350" cy="13513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Language Teaching</a:t>
          </a:r>
          <a:r>
            <a:rPr lang="zh-CN" sz="2400" kern="1200" dirty="0" smtClean="0"/>
            <a:t>，</a:t>
          </a:r>
          <a:r>
            <a:rPr lang="en-US" sz="2400" kern="1200" dirty="0" smtClean="0"/>
            <a:t>ENGLAND CAMBRIDGE UNIV PRESS</a:t>
          </a:r>
          <a:endParaRPr lang="zh-CN" sz="2400" kern="1200" dirty="0"/>
        </a:p>
      </dsp:txBody>
      <dsp:txXfrm>
        <a:off x="65967" y="3211062"/>
        <a:ext cx="7367416" cy="1219416"/>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FBDE5-828F-4926-A95C-038C2DC8F3DB}">
      <dsp:nvSpPr>
        <dsp:cNvPr id="0" name=""/>
        <dsp:cNvSpPr/>
      </dsp:nvSpPr>
      <dsp:spPr>
        <a:xfrm>
          <a:off x="0" y="535454"/>
          <a:ext cx="7499350" cy="11875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b="1" kern="1200" dirty="0" smtClean="0"/>
            <a:t>Language Teaching Research</a:t>
          </a:r>
          <a:r>
            <a:rPr lang="zh-CN" sz="2900" kern="1200" dirty="0" smtClean="0"/>
            <a:t>，</a:t>
          </a:r>
          <a:r>
            <a:rPr lang="en-US" sz="2900" kern="1200" dirty="0" smtClean="0"/>
            <a:t>NEW ZEALAND SAGE PUBLICATIONS LTD</a:t>
          </a:r>
          <a:endParaRPr lang="zh-CN" sz="2900" kern="1200" dirty="0"/>
        </a:p>
      </dsp:txBody>
      <dsp:txXfrm>
        <a:off x="57971" y="593425"/>
        <a:ext cx="7383408" cy="1071608"/>
      </dsp:txXfrm>
    </dsp:sp>
    <dsp:sp modelId="{6654DE92-38A5-45B5-8A9E-854604DAA88E}">
      <dsp:nvSpPr>
        <dsp:cNvPr id="0" name=""/>
        <dsp:cNvSpPr/>
      </dsp:nvSpPr>
      <dsp:spPr>
        <a:xfrm>
          <a:off x="0" y="1806524"/>
          <a:ext cx="7499350" cy="11875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b="1" kern="1200" dirty="0" smtClean="0"/>
            <a:t>Language Testing</a:t>
          </a:r>
          <a:r>
            <a:rPr lang="zh-CN" sz="2900" kern="1200" dirty="0" smtClean="0"/>
            <a:t>，</a:t>
          </a:r>
          <a:r>
            <a:rPr lang="en-US" sz="2900" kern="1200" dirty="0" smtClean="0"/>
            <a:t>ENGLAND SAGE PUBLICATIONS LTD</a:t>
          </a:r>
          <a:endParaRPr lang="zh-CN" sz="2900" kern="1200" dirty="0"/>
        </a:p>
      </dsp:txBody>
      <dsp:txXfrm>
        <a:off x="57971" y="1864495"/>
        <a:ext cx="7383408" cy="1071608"/>
      </dsp:txXfrm>
    </dsp:sp>
    <dsp:sp modelId="{3083DB89-3285-4480-9C63-044E9F9D4088}">
      <dsp:nvSpPr>
        <dsp:cNvPr id="0" name=""/>
        <dsp:cNvSpPr/>
      </dsp:nvSpPr>
      <dsp:spPr>
        <a:xfrm>
          <a:off x="0" y="3077595"/>
          <a:ext cx="7499350" cy="11875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b="1" kern="1200" dirty="0" smtClean="0"/>
            <a:t>Language Variation and Change</a:t>
          </a:r>
          <a:r>
            <a:rPr lang="zh-CN" sz="2900" kern="1200" dirty="0" smtClean="0"/>
            <a:t>，</a:t>
          </a:r>
          <a:r>
            <a:rPr lang="en-US" sz="2900" kern="1200" dirty="0" smtClean="0"/>
            <a:t> ENGLAND CAMBRIDGE UNIV PRESS</a:t>
          </a:r>
          <a:endParaRPr lang="zh-CN" sz="2900" kern="1200" dirty="0"/>
        </a:p>
      </dsp:txBody>
      <dsp:txXfrm>
        <a:off x="57971" y="3135566"/>
        <a:ext cx="7383408" cy="1071608"/>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591AB-F4E3-4AD6-9DF6-74622C1B065B}">
      <dsp:nvSpPr>
        <dsp:cNvPr id="0" name=""/>
        <dsp:cNvSpPr/>
      </dsp:nvSpPr>
      <dsp:spPr>
        <a:xfrm>
          <a:off x="0" y="414078"/>
          <a:ext cx="7499350" cy="19487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1</a:t>
          </a:r>
          <a:r>
            <a:rPr lang="zh-CN" sz="2600" kern="1200" dirty="0" smtClean="0"/>
            <a:t>，</a:t>
          </a:r>
          <a:r>
            <a:rPr lang="en-US" sz="2600" kern="1200" dirty="0" smtClean="0"/>
            <a:t>《</a:t>
          </a:r>
          <a:r>
            <a:rPr lang="zh-CN" sz="2600" kern="1200" dirty="0" smtClean="0"/>
            <a:t>外语教学与研究</a:t>
          </a:r>
          <a:r>
            <a:rPr lang="en-US" sz="2600" kern="1200" dirty="0" smtClean="0"/>
            <a:t>》</a:t>
          </a:r>
          <a:r>
            <a:rPr lang="zh-CN" sz="2600" kern="1200" dirty="0" smtClean="0"/>
            <a:t>：（</a:t>
          </a:r>
          <a:r>
            <a:rPr lang="en-US" sz="2600" kern="1200" dirty="0" smtClean="0"/>
            <a:t>160</a:t>
          </a:r>
          <a:r>
            <a:rPr lang="zh-CN" sz="2600" kern="1200" dirty="0" smtClean="0"/>
            <a:t>页）语料库语言学、外语教育（教育部哲学社会科学学报名栏）、翻译研究、研究动态、书刊评介</a:t>
          </a:r>
          <a:endParaRPr lang="en-US" sz="2600" kern="1200" dirty="0"/>
        </a:p>
      </dsp:txBody>
      <dsp:txXfrm>
        <a:off x="95132" y="509210"/>
        <a:ext cx="7309086" cy="1758517"/>
      </dsp:txXfrm>
    </dsp:sp>
    <dsp:sp modelId="{F486E8AA-B89A-41A2-8978-5333B4D4AA91}">
      <dsp:nvSpPr>
        <dsp:cNvPr id="0" name=""/>
        <dsp:cNvSpPr/>
      </dsp:nvSpPr>
      <dsp:spPr>
        <a:xfrm>
          <a:off x="0" y="2437740"/>
          <a:ext cx="7499350" cy="19487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2</a:t>
          </a:r>
          <a:r>
            <a:rPr lang="zh-CN" sz="2600" kern="1200" dirty="0" smtClean="0"/>
            <a:t>，</a:t>
          </a:r>
          <a:r>
            <a:rPr lang="en-US" sz="2600" kern="1200" dirty="0" smtClean="0"/>
            <a:t>《</a:t>
          </a:r>
          <a:r>
            <a:rPr lang="zh-CN" sz="2600" kern="1200" dirty="0" smtClean="0"/>
            <a:t>外语界</a:t>
          </a:r>
          <a:r>
            <a:rPr lang="en-US" sz="2600" kern="1200" dirty="0" smtClean="0"/>
            <a:t>》</a:t>
          </a:r>
          <a:r>
            <a:rPr lang="zh-CN" sz="2600" kern="1200" dirty="0" smtClean="0"/>
            <a:t>（</a:t>
          </a:r>
          <a:r>
            <a:rPr lang="en-US" sz="2600" kern="1200" dirty="0" smtClean="0"/>
            <a:t>96</a:t>
          </a:r>
          <a:r>
            <a:rPr lang="zh-CN" sz="2600" kern="1200" dirty="0" smtClean="0"/>
            <a:t>页）：外语教学、外语评估与测试、书刊评介、专家学者论坛、外语教师教育与发展、外语教材编写与研究、大学英语四、六级考试改革、改革开放三十年外语教育名家谈</a:t>
          </a:r>
          <a:endParaRPr lang="en-US" sz="2600" kern="1200" dirty="0"/>
        </a:p>
      </dsp:txBody>
      <dsp:txXfrm>
        <a:off x="95132" y="2532872"/>
        <a:ext cx="7309086" cy="1758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FA34F-1C33-43C7-86ED-5B561AEA2CE1}">
      <dsp:nvSpPr>
        <dsp:cNvPr id="0" name=""/>
        <dsp:cNvSpPr/>
      </dsp:nvSpPr>
      <dsp:spPr>
        <a:xfrm>
          <a:off x="0" y="652139"/>
          <a:ext cx="7499350"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dirty="0" smtClean="0"/>
            <a:t>1</a:t>
          </a:r>
          <a:r>
            <a:rPr lang="zh-CN" sz="3200" b="1" kern="1200" dirty="0" smtClean="0"/>
            <a:t>，阅读相关综述类文章</a:t>
          </a:r>
          <a:endParaRPr lang="en-US" sz="3200" b="1" kern="1200" dirty="0"/>
        </a:p>
      </dsp:txBody>
      <dsp:txXfrm>
        <a:off x="39295" y="691434"/>
        <a:ext cx="7420760" cy="726370"/>
      </dsp:txXfrm>
    </dsp:sp>
    <dsp:sp modelId="{06A7EB6A-EDEC-46D9-AED4-4492D881DE88}">
      <dsp:nvSpPr>
        <dsp:cNvPr id="0" name=""/>
        <dsp:cNvSpPr/>
      </dsp:nvSpPr>
      <dsp:spPr>
        <a:xfrm>
          <a:off x="0" y="1549259"/>
          <a:ext cx="7499350"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dirty="0" smtClean="0"/>
            <a:t>2</a:t>
          </a:r>
          <a:r>
            <a:rPr lang="zh-CN" sz="3200" b="1" kern="1200" dirty="0" smtClean="0"/>
            <a:t>，关注国家级、省部级研究项目</a:t>
          </a:r>
          <a:endParaRPr lang="en-US" sz="3200" b="1" kern="1200" dirty="0"/>
        </a:p>
      </dsp:txBody>
      <dsp:txXfrm>
        <a:off x="39295" y="1588554"/>
        <a:ext cx="7420760" cy="726370"/>
      </dsp:txXfrm>
    </dsp:sp>
    <dsp:sp modelId="{36E2F626-E14D-4A3C-ABB9-236DF3C79026}">
      <dsp:nvSpPr>
        <dsp:cNvPr id="0" name=""/>
        <dsp:cNvSpPr/>
      </dsp:nvSpPr>
      <dsp:spPr>
        <a:xfrm>
          <a:off x="0" y="2446380"/>
          <a:ext cx="7499350"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dirty="0" smtClean="0"/>
            <a:t>3</a:t>
          </a:r>
          <a:r>
            <a:rPr lang="zh-CN" sz="3200" b="1" kern="1200" dirty="0" smtClean="0"/>
            <a:t>，</a:t>
          </a:r>
          <a:r>
            <a:rPr lang="zh-CN" altLang="en-US" sz="3200" b="1" kern="1200" dirty="0" smtClean="0"/>
            <a:t>了解</a:t>
          </a:r>
          <a:r>
            <a:rPr lang="zh-CN" sz="3200" b="1" kern="1200" dirty="0" smtClean="0"/>
            <a:t>名刊、名家研究动向</a:t>
          </a:r>
          <a:endParaRPr lang="en-US" sz="3200" b="1" kern="1200" dirty="0"/>
        </a:p>
      </dsp:txBody>
      <dsp:txXfrm>
        <a:off x="39295" y="2485675"/>
        <a:ext cx="7420760" cy="726370"/>
      </dsp:txXfrm>
    </dsp:sp>
    <dsp:sp modelId="{9CC0F9B5-387C-45EC-A66D-852F6EE12DFC}">
      <dsp:nvSpPr>
        <dsp:cNvPr id="0" name=""/>
        <dsp:cNvSpPr/>
      </dsp:nvSpPr>
      <dsp:spPr>
        <a:xfrm>
          <a:off x="0" y="3343500"/>
          <a:ext cx="7499350"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dirty="0" smtClean="0"/>
            <a:t>4</a:t>
          </a:r>
          <a:r>
            <a:rPr lang="zh-CN" sz="3200" b="1" kern="1200" dirty="0" smtClean="0"/>
            <a:t>，参看相关外国语言文学学科发展规划</a:t>
          </a:r>
          <a:endParaRPr lang="en-US" sz="3200" b="1" kern="1200" dirty="0"/>
        </a:p>
      </dsp:txBody>
      <dsp:txXfrm>
        <a:off x="39295" y="3382795"/>
        <a:ext cx="7420760" cy="72637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44319-AF16-4E88-843F-98D64FE0FD12}">
      <dsp:nvSpPr>
        <dsp:cNvPr id="0" name=""/>
        <dsp:cNvSpPr/>
      </dsp:nvSpPr>
      <dsp:spPr>
        <a:xfrm>
          <a:off x="0" y="335992"/>
          <a:ext cx="7499350" cy="1332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3</a:t>
          </a:r>
          <a:r>
            <a:rPr lang="zh-CN" sz="2300" kern="1200" dirty="0" smtClean="0"/>
            <a:t>，</a:t>
          </a:r>
          <a:r>
            <a:rPr lang="en-US" sz="2300" b="1" kern="1200" dirty="0" smtClean="0"/>
            <a:t>《</a:t>
          </a:r>
          <a:r>
            <a:rPr lang="zh-CN" sz="2300" b="1" kern="1200" dirty="0" smtClean="0"/>
            <a:t>中国外语</a:t>
          </a:r>
          <a:r>
            <a:rPr lang="en-US" sz="2300" b="1" kern="1200" dirty="0" smtClean="0"/>
            <a:t>》</a:t>
          </a:r>
          <a:r>
            <a:rPr lang="zh-CN" sz="2300" kern="1200" dirty="0" smtClean="0"/>
            <a:t>（</a:t>
          </a:r>
          <a:r>
            <a:rPr lang="en-US" sz="2300" kern="1200" dirty="0" smtClean="0"/>
            <a:t>112</a:t>
          </a:r>
          <a:r>
            <a:rPr lang="zh-CN" sz="2300" kern="1200" dirty="0" smtClean="0"/>
            <a:t>页）：改革论坛、学术探索、教学研究、纵横论译、书评、综述、文化视野、特稿</a:t>
          </a:r>
          <a:endParaRPr lang="en-US" sz="2300" kern="1200" dirty="0"/>
        </a:p>
      </dsp:txBody>
      <dsp:txXfrm>
        <a:off x="65025" y="401017"/>
        <a:ext cx="7369300" cy="1201995"/>
      </dsp:txXfrm>
    </dsp:sp>
    <dsp:sp modelId="{BAC2E683-3855-4998-B53D-0EDE25B794E7}">
      <dsp:nvSpPr>
        <dsp:cNvPr id="0" name=""/>
        <dsp:cNvSpPr/>
      </dsp:nvSpPr>
      <dsp:spPr>
        <a:xfrm>
          <a:off x="0" y="1734277"/>
          <a:ext cx="7499350" cy="1332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4</a:t>
          </a:r>
          <a:r>
            <a:rPr lang="zh-CN" sz="2300" kern="1200" dirty="0" smtClean="0"/>
            <a:t>，</a:t>
          </a:r>
          <a:r>
            <a:rPr lang="en-US" sz="2300" kern="1200" dirty="0" smtClean="0"/>
            <a:t>《</a:t>
          </a:r>
          <a:r>
            <a:rPr lang="zh-CN" sz="2300" kern="1200" dirty="0" smtClean="0"/>
            <a:t>中国翻译</a:t>
          </a:r>
          <a:r>
            <a:rPr lang="en-US" sz="2300" kern="1200" dirty="0" smtClean="0"/>
            <a:t>》</a:t>
          </a:r>
          <a:r>
            <a:rPr lang="zh-CN" sz="2300" kern="1200" dirty="0" smtClean="0"/>
            <a:t>（</a:t>
          </a:r>
          <a:r>
            <a:rPr lang="en-US" sz="2300" kern="1200" dirty="0" smtClean="0"/>
            <a:t>128</a:t>
          </a:r>
          <a:r>
            <a:rPr lang="zh-CN" sz="2300" kern="1200" dirty="0" smtClean="0"/>
            <a:t>页）：理论研究、译史纵横、翻译教学、书刊评介、翻译评论、纪念缅怀、行业研究、学术争鸣、译技探讨、词语选译、自学之友、读者论坛</a:t>
          </a:r>
          <a:endParaRPr lang="en-US" sz="2300" kern="1200" dirty="0"/>
        </a:p>
      </dsp:txBody>
      <dsp:txXfrm>
        <a:off x="65025" y="1799302"/>
        <a:ext cx="7369300" cy="1201995"/>
      </dsp:txXfrm>
    </dsp:sp>
    <dsp:sp modelId="{3D85E2A6-AC66-4CDC-AD3E-C3E14C664D6F}">
      <dsp:nvSpPr>
        <dsp:cNvPr id="0" name=""/>
        <dsp:cNvSpPr/>
      </dsp:nvSpPr>
      <dsp:spPr>
        <a:xfrm>
          <a:off x="0" y="3132562"/>
          <a:ext cx="7499350" cy="1332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5</a:t>
          </a:r>
          <a:r>
            <a:rPr lang="zh-CN" sz="2300" kern="1200" dirty="0" smtClean="0"/>
            <a:t>，</a:t>
          </a:r>
          <a:r>
            <a:rPr lang="en-US" sz="2300" kern="1200" dirty="0" smtClean="0"/>
            <a:t>《</a:t>
          </a:r>
          <a:r>
            <a:rPr lang="zh-CN" sz="2300" kern="1200" dirty="0" smtClean="0"/>
            <a:t>外语教学</a:t>
          </a:r>
          <a:r>
            <a:rPr lang="en-US" sz="2300" kern="1200" dirty="0" smtClean="0"/>
            <a:t>》</a:t>
          </a:r>
          <a:r>
            <a:rPr lang="zh-CN" sz="2300" kern="1200" dirty="0" smtClean="0"/>
            <a:t>（</a:t>
          </a:r>
          <a:r>
            <a:rPr lang="en-US" sz="2300" kern="1200" dirty="0" smtClean="0"/>
            <a:t>128</a:t>
          </a:r>
          <a:r>
            <a:rPr lang="zh-CN" sz="2300" kern="1200" dirty="0" smtClean="0"/>
            <a:t>页）：语言学与语言研究、外语教学与研究、外国文学评论、翻译理论实践、新书评介、信息之窗</a:t>
          </a:r>
          <a:endParaRPr lang="en-US" sz="2300" kern="1200" dirty="0"/>
        </a:p>
      </dsp:txBody>
      <dsp:txXfrm>
        <a:off x="65025" y="3197587"/>
        <a:ext cx="7369300" cy="1201995"/>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4C17C-38D8-4F88-9011-21B85C2F1749}">
      <dsp:nvSpPr>
        <dsp:cNvPr id="0" name=""/>
        <dsp:cNvSpPr/>
      </dsp:nvSpPr>
      <dsp:spPr>
        <a:xfrm>
          <a:off x="0" y="1260"/>
          <a:ext cx="7499350" cy="23587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6</a:t>
          </a:r>
          <a:r>
            <a:rPr lang="zh-CN" sz="2800" kern="1200" dirty="0" smtClean="0"/>
            <a:t>，</a:t>
          </a:r>
          <a:r>
            <a:rPr lang="en-US" sz="2800" kern="1200" dirty="0" smtClean="0"/>
            <a:t>《</a:t>
          </a:r>
          <a:r>
            <a:rPr lang="zh-CN" sz="2800" kern="1200" dirty="0" smtClean="0"/>
            <a:t>外语与外语教学</a:t>
          </a:r>
          <a:r>
            <a:rPr lang="en-US" sz="2800" kern="1200" dirty="0" smtClean="0"/>
            <a:t>》</a:t>
          </a:r>
          <a:r>
            <a:rPr lang="zh-CN" sz="2800" kern="1200" dirty="0" smtClean="0"/>
            <a:t>（</a:t>
          </a:r>
          <a:r>
            <a:rPr lang="en-US" sz="2800" kern="1200" dirty="0" smtClean="0"/>
            <a:t>96</a:t>
          </a:r>
          <a:r>
            <a:rPr lang="zh-CN" sz="2800" kern="1200" dirty="0" smtClean="0"/>
            <a:t>页）：语言学研究、课程设置与改革、外语教学实证研究、文学与批评理论、翻译研究、非通用语种研究</a:t>
          </a:r>
          <a:endParaRPr lang="en-US" sz="2800" kern="1200" dirty="0"/>
        </a:p>
      </dsp:txBody>
      <dsp:txXfrm>
        <a:off x="115143" y="116403"/>
        <a:ext cx="7269064" cy="2128434"/>
      </dsp:txXfrm>
    </dsp:sp>
    <dsp:sp modelId="{FED5309B-7568-439B-B35A-84F6E609889D}">
      <dsp:nvSpPr>
        <dsp:cNvPr id="0" name=""/>
        <dsp:cNvSpPr/>
      </dsp:nvSpPr>
      <dsp:spPr>
        <a:xfrm>
          <a:off x="0" y="2440620"/>
          <a:ext cx="7499350" cy="23587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zh-CN" sz="2800" b="1" kern="1200" dirty="0" smtClean="0">
              <a:latin typeface="+mj-ea"/>
              <a:ea typeface="+mj-ea"/>
            </a:rPr>
            <a:t>该刊发表理论思辨型、翻译理论、文学理论和评论、具有指导意义的教学改革新思路、新理念、基于实证数据的实验报告型、文献综述型、书评</a:t>
          </a:r>
          <a:endParaRPr lang="en-US" sz="2800" b="1" kern="1200" dirty="0">
            <a:latin typeface="+mj-ea"/>
            <a:ea typeface="+mj-ea"/>
          </a:endParaRPr>
        </a:p>
      </dsp:txBody>
      <dsp:txXfrm>
        <a:off x="115143" y="2555763"/>
        <a:ext cx="7269064" cy="212843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C2B07-95A4-4F4D-A71E-C3D519E5421E}">
      <dsp:nvSpPr>
        <dsp:cNvPr id="0" name=""/>
        <dsp:cNvSpPr/>
      </dsp:nvSpPr>
      <dsp:spPr>
        <a:xfrm>
          <a:off x="0" y="187019"/>
          <a:ext cx="7499350" cy="21715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7</a:t>
          </a:r>
          <a:r>
            <a:rPr lang="zh-CN" sz="2900" kern="1200" dirty="0" smtClean="0"/>
            <a:t>，</a:t>
          </a:r>
          <a:r>
            <a:rPr lang="en-US" sz="2900" kern="1200" dirty="0" smtClean="0"/>
            <a:t>《</a:t>
          </a:r>
          <a:r>
            <a:rPr lang="zh-CN" sz="2900" kern="1200" dirty="0" smtClean="0"/>
            <a:t>外语电化教学</a:t>
          </a:r>
          <a:r>
            <a:rPr lang="en-US" sz="2900" kern="1200" dirty="0" smtClean="0"/>
            <a:t>》</a:t>
          </a:r>
          <a:r>
            <a:rPr lang="zh-CN" sz="2900" kern="1200" dirty="0" smtClean="0"/>
            <a:t>（</a:t>
          </a:r>
          <a:r>
            <a:rPr lang="en-US" sz="2900" kern="1200" dirty="0" smtClean="0"/>
            <a:t>84</a:t>
          </a:r>
          <a:r>
            <a:rPr lang="zh-CN" sz="2900" kern="1200" dirty="0" smtClean="0"/>
            <a:t>页）： 计算语言学、语料库语言学、语言技术与外语教学、多媒体及网络外语教学、大学外语教学改革暨通识化教学、多媒体外语教材评价研究</a:t>
          </a:r>
          <a:endParaRPr lang="en-US" sz="2900" kern="1200" dirty="0"/>
        </a:p>
      </dsp:txBody>
      <dsp:txXfrm>
        <a:off x="106005" y="293024"/>
        <a:ext cx="7287340" cy="1959510"/>
      </dsp:txXfrm>
    </dsp:sp>
    <dsp:sp modelId="{5FDDF20D-F8A0-488E-B7F0-F23C4F6771D7}">
      <dsp:nvSpPr>
        <dsp:cNvPr id="0" name=""/>
        <dsp:cNvSpPr/>
      </dsp:nvSpPr>
      <dsp:spPr>
        <a:xfrm>
          <a:off x="0" y="2442059"/>
          <a:ext cx="7499350" cy="21715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8</a:t>
          </a:r>
          <a:r>
            <a:rPr lang="zh-CN" sz="2900" kern="1200" dirty="0" smtClean="0"/>
            <a:t>，</a:t>
          </a:r>
          <a:r>
            <a:rPr lang="en-US" sz="2900" kern="1200" dirty="0" smtClean="0"/>
            <a:t>《</a:t>
          </a:r>
          <a:r>
            <a:rPr lang="zh-CN" sz="2900" kern="1200" dirty="0" smtClean="0"/>
            <a:t>解放军外国语学院学报</a:t>
          </a:r>
          <a:r>
            <a:rPr lang="en-US" sz="2900" kern="1200" dirty="0" smtClean="0"/>
            <a:t>》</a:t>
          </a:r>
          <a:r>
            <a:rPr lang="zh-CN" sz="2900" kern="1200" dirty="0" smtClean="0"/>
            <a:t>（</a:t>
          </a:r>
          <a:r>
            <a:rPr lang="en-US" sz="2900" kern="1200" dirty="0" smtClean="0"/>
            <a:t>128</a:t>
          </a:r>
          <a:r>
            <a:rPr lang="zh-CN" sz="2900" kern="1200" dirty="0" smtClean="0"/>
            <a:t>页）：语言与语言学研究、外国文学研究、外语教学研究、翻译研究、评介</a:t>
          </a:r>
          <a:endParaRPr lang="zh-CN" sz="2900" kern="1200" dirty="0"/>
        </a:p>
      </dsp:txBody>
      <dsp:txXfrm>
        <a:off x="106005" y="2548064"/>
        <a:ext cx="7287340" cy="195951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70F01-D30C-4019-992D-9CD62B643F33}">
      <dsp:nvSpPr>
        <dsp:cNvPr id="0" name=""/>
        <dsp:cNvSpPr/>
      </dsp:nvSpPr>
      <dsp:spPr>
        <a:xfrm>
          <a:off x="0" y="43919"/>
          <a:ext cx="7499350" cy="1521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9</a:t>
          </a:r>
          <a:r>
            <a:rPr lang="zh-CN" sz="2600" kern="1200" dirty="0" smtClean="0"/>
            <a:t>，</a:t>
          </a:r>
          <a:r>
            <a:rPr lang="en-US" sz="2600" kern="1200" dirty="0" smtClean="0"/>
            <a:t>《</a:t>
          </a:r>
          <a:r>
            <a:rPr lang="zh-CN" sz="2600" kern="1200" dirty="0" smtClean="0"/>
            <a:t>山东外语教学</a:t>
          </a:r>
          <a:r>
            <a:rPr lang="en-US" sz="2600" kern="1200" dirty="0" smtClean="0"/>
            <a:t>》</a:t>
          </a:r>
          <a:r>
            <a:rPr lang="zh-CN" sz="2600" kern="1200" dirty="0" smtClean="0"/>
            <a:t>（</a:t>
          </a:r>
          <a:r>
            <a:rPr lang="en-US" sz="2600" kern="1200" dirty="0" smtClean="0"/>
            <a:t>112</a:t>
          </a:r>
          <a:r>
            <a:rPr lang="zh-CN" sz="2600" kern="1200" dirty="0" smtClean="0"/>
            <a:t>页）：语言学研究、外语教学研究、文学与翻译、博士论坛、力作推荐、硕士文苑</a:t>
          </a:r>
          <a:endParaRPr lang="en-US" sz="2600" kern="1200" dirty="0"/>
        </a:p>
      </dsp:txBody>
      <dsp:txXfrm>
        <a:off x="74249" y="118168"/>
        <a:ext cx="7350852" cy="1372502"/>
      </dsp:txXfrm>
    </dsp:sp>
    <dsp:sp modelId="{81D08922-B6D5-4332-A549-6BF738BDE757}">
      <dsp:nvSpPr>
        <dsp:cNvPr id="0" name=""/>
        <dsp:cNvSpPr/>
      </dsp:nvSpPr>
      <dsp:spPr>
        <a:xfrm>
          <a:off x="0" y="1639799"/>
          <a:ext cx="7499350" cy="1521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10</a:t>
          </a:r>
          <a:r>
            <a:rPr lang="zh-CN" sz="2600" kern="1200" dirty="0" smtClean="0"/>
            <a:t>，</a:t>
          </a:r>
          <a:r>
            <a:rPr lang="en-US" sz="2600" kern="1200" dirty="0" smtClean="0"/>
            <a:t>《</a:t>
          </a:r>
          <a:r>
            <a:rPr lang="zh-CN" sz="2600" kern="1200" dirty="0" smtClean="0"/>
            <a:t>当代外语研究</a:t>
          </a:r>
          <a:r>
            <a:rPr lang="en-US" sz="2600" kern="1200" dirty="0" smtClean="0"/>
            <a:t>》</a:t>
          </a:r>
          <a:r>
            <a:rPr lang="zh-CN" sz="2600" kern="1200" dirty="0" smtClean="0"/>
            <a:t>（</a:t>
          </a:r>
          <a:r>
            <a:rPr lang="en-US" sz="2600" kern="1200" dirty="0" smtClean="0"/>
            <a:t>78</a:t>
          </a:r>
          <a:r>
            <a:rPr lang="zh-CN" sz="2600" kern="1200" dirty="0" smtClean="0"/>
            <a:t>页）：大家治学，语言学研究，外语教学与研究，港台翻译研究专栏、文学理论与批评、会议综述，书评</a:t>
          </a:r>
          <a:endParaRPr lang="en-US" sz="2600" kern="1200" dirty="0"/>
        </a:p>
      </dsp:txBody>
      <dsp:txXfrm>
        <a:off x="74249" y="1714048"/>
        <a:ext cx="7350852" cy="1372502"/>
      </dsp:txXfrm>
    </dsp:sp>
    <dsp:sp modelId="{CC3EF726-8926-459E-B02C-1E8344AD31CA}">
      <dsp:nvSpPr>
        <dsp:cNvPr id="0" name=""/>
        <dsp:cNvSpPr/>
      </dsp:nvSpPr>
      <dsp:spPr>
        <a:xfrm>
          <a:off x="0" y="3235680"/>
          <a:ext cx="7499350" cy="1521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11</a:t>
          </a:r>
          <a:r>
            <a:rPr lang="zh-CN" sz="2600" kern="1200" dirty="0" smtClean="0"/>
            <a:t>，</a:t>
          </a:r>
          <a:r>
            <a:rPr lang="en-US" sz="2600" kern="1200" dirty="0" smtClean="0"/>
            <a:t>《</a:t>
          </a:r>
          <a:r>
            <a:rPr lang="zh-CN" sz="2600" kern="1200" dirty="0" smtClean="0"/>
            <a:t>外语测试与教学</a:t>
          </a:r>
          <a:r>
            <a:rPr lang="en-US" sz="2600" kern="1200" dirty="0" smtClean="0"/>
            <a:t>》</a:t>
          </a:r>
          <a:r>
            <a:rPr lang="zh-CN" sz="2600" kern="1200" dirty="0" smtClean="0"/>
            <a:t>：“测试理论与实践”、“测试与教学”、“专家讲坛”、“信息与动态”、“书刊评介”等栏目</a:t>
          </a:r>
          <a:endParaRPr lang="en-US" sz="2600" kern="1200" dirty="0"/>
        </a:p>
      </dsp:txBody>
      <dsp:txXfrm>
        <a:off x="74249" y="3309929"/>
        <a:ext cx="7350852" cy="137250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3E446-EC51-401E-9E23-C3022A367572}">
      <dsp:nvSpPr>
        <dsp:cNvPr id="0" name=""/>
        <dsp:cNvSpPr/>
      </dsp:nvSpPr>
      <dsp:spPr>
        <a:xfrm>
          <a:off x="0" y="756697"/>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zh-CN" sz="1700" kern="1200" dirty="0" smtClean="0"/>
            <a:t>刊物各有侧重，有的放矢</a:t>
          </a:r>
          <a:endParaRPr lang="en-US" sz="1700" kern="1200" dirty="0"/>
        </a:p>
      </dsp:txBody>
      <dsp:txXfrm>
        <a:off x="20875" y="777572"/>
        <a:ext cx="7457600" cy="385885"/>
      </dsp:txXfrm>
    </dsp:sp>
    <dsp:sp modelId="{31DC2462-1A08-480D-A145-08CC64A21006}">
      <dsp:nvSpPr>
        <dsp:cNvPr id="0" name=""/>
        <dsp:cNvSpPr/>
      </dsp:nvSpPr>
      <dsp:spPr>
        <a:xfrm>
          <a:off x="0" y="1233292"/>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a:t>
          </a:r>
          <a:r>
            <a:rPr lang="zh-CN" sz="1700" b="1" kern="1200" dirty="0" smtClean="0"/>
            <a:t>实证研究（如</a:t>
          </a:r>
          <a:r>
            <a:rPr lang="en-US" sz="1700" b="1" kern="1200" dirty="0" smtClean="0"/>
            <a:t>《</a:t>
          </a:r>
          <a:r>
            <a:rPr lang="zh-CN" sz="1700" b="1" kern="1200" dirty="0" smtClean="0"/>
            <a:t>外语教学与研究</a:t>
          </a:r>
          <a:r>
            <a:rPr lang="en-US" sz="1700" b="1" kern="1200" dirty="0" smtClean="0"/>
            <a:t>》</a:t>
          </a:r>
          <a:r>
            <a:rPr lang="zh-CN" sz="1700" b="1" kern="1200" dirty="0" smtClean="0"/>
            <a:t>、</a:t>
          </a:r>
          <a:r>
            <a:rPr lang="en-US" sz="1700" b="1" kern="1200" dirty="0" smtClean="0"/>
            <a:t>《</a:t>
          </a:r>
          <a:r>
            <a:rPr lang="zh-CN" sz="1700" b="1" kern="1200" dirty="0" smtClean="0"/>
            <a:t>现代外语</a:t>
          </a:r>
          <a:r>
            <a:rPr lang="en-US" sz="1700" b="1" kern="1200" dirty="0" smtClean="0"/>
            <a:t>》</a:t>
          </a:r>
          <a:r>
            <a:rPr lang="zh-CN" sz="1700" b="1" kern="1200" dirty="0" smtClean="0"/>
            <a:t>）</a:t>
          </a:r>
          <a:endParaRPr lang="en-US" sz="1700" b="1" kern="1200" dirty="0"/>
        </a:p>
      </dsp:txBody>
      <dsp:txXfrm>
        <a:off x="20875" y="1254167"/>
        <a:ext cx="7457600" cy="385885"/>
      </dsp:txXfrm>
    </dsp:sp>
    <dsp:sp modelId="{83D12E88-D2CD-4ED9-8983-434C0AD4D515}">
      <dsp:nvSpPr>
        <dsp:cNvPr id="0" name=""/>
        <dsp:cNvSpPr/>
      </dsp:nvSpPr>
      <dsp:spPr>
        <a:xfrm>
          <a:off x="0" y="1709887"/>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a:t>
          </a:r>
          <a:r>
            <a:rPr lang="zh-CN" sz="1700" b="1" kern="1200" dirty="0" smtClean="0"/>
            <a:t>外语教学理论与实践（如</a:t>
          </a:r>
          <a:r>
            <a:rPr lang="en-US" sz="1700" b="1" kern="1200" dirty="0" smtClean="0"/>
            <a:t>《</a:t>
          </a:r>
          <a:r>
            <a:rPr lang="zh-CN" sz="1700" b="1" kern="1200" dirty="0" smtClean="0"/>
            <a:t>外语界</a:t>
          </a:r>
          <a:r>
            <a:rPr lang="en-US" sz="1700" b="1" kern="1200" dirty="0" smtClean="0"/>
            <a:t>》</a:t>
          </a:r>
          <a:r>
            <a:rPr lang="zh-CN" sz="1700" b="1" kern="1200" dirty="0" smtClean="0"/>
            <a:t>、</a:t>
          </a:r>
          <a:r>
            <a:rPr lang="en-US" altLang="zh-CN" sz="1700" b="1" kern="1200" dirty="0" smtClean="0"/>
            <a:t>《</a:t>
          </a:r>
          <a:r>
            <a:rPr lang="zh-CN" altLang="en-US" sz="1700" b="1" kern="1200" dirty="0" smtClean="0"/>
            <a:t>中国外语</a:t>
          </a:r>
          <a:r>
            <a:rPr lang="en-US" altLang="zh-CN" sz="1700" b="1" kern="1200" dirty="0" smtClean="0"/>
            <a:t>》</a:t>
          </a:r>
          <a:r>
            <a:rPr lang="en-US" sz="1700" b="1" kern="1200" dirty="0" smtClean="0"/>
            <a:t>《</a:t>
          </a:r>
          <a:r>
            <a:rPr lang="zh-CN" sz="1700" b="1" kern="1200" dirty="0" smtClean="0"/>
            <a:t>外语测试与教学</a:t>
          </a:r>
          <a:r>
            <a:rPr lang="en-US" sz="1700" b="1" kern="1200" dirty="0" smtClean="0"/>
            <a:t>》</a:t>
          </a:r>
          <a:r>
            <a:rPr lang="zh-CN" sz="1700" b="1" kern="1200" dirty="0" smtClean="0"/>
            <a:t>）</a:t>
          </a:r>
          <a:endParaRPr lang="en-US" sz="1700" b="1" kern="1200" dirty="0"/>
        </a:p>
      </dsp:txBody>
      <dsp:txXfrm>
        <a:off x="20875" y="1730762"/>
        <a:ext cx="7457600" cy="385885"/>
      </dsp:txXfrm>
    </dsp:sp>
    <dsp:sp modelId="{78984CE6-53AB-4F02-A6FA-B00B92CEAC64}">
      <dsp:nvSpPr>
        <dsp:cNvPr id="0" name=""/>
        <dsp:cNvSpPr/>
      </dsp:nvSpPr>
      <dsp:spPr>
        <a:xfrm>
          <a:off x="0" y="2186482"/>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a:t>
          </a:r>
          <a:r>
            <a:rPr lang="zh-CN" sz="1700" b="1" kern="1200" dirty="0" smtClean="0"/>
            <a:t>语言哲学（如</a:t>
          </a:r>
          <a:r>
            <a:rPr lang="en-US" sz="1700" b="1" kern="1200" dirty="0" smtClean="0"/>
            <a:t>《</a:t>
          </a:r>
          <a:r>
            <a:rPr lang="zh-CN" sz="1700" b="1" kern="1200" dirty="0" smtClean="0"/>
            <a:t>外语学刊</a:t>
          </a:r>
          <a:r>
            <a:rPr lang="en-US" sz="1700" b="1" kern="1200" dirty="0" smtClean="0"/>
            <a:t>》</a:t>
          </a:r>
          <a:r>
            <a:rPr lang="zh-CN" sz="1700" b="1" kern="1200" dirty="0" smtClean="0"/>
            <a:t>）</a:t>
          </a:r>
          <a:endParaRPr lang="en-US" sz="1700" b="1" kern="1200" dirty="0"/>
        </a:p>
      </dsp:txBody>
      <dsp:txXfrm>
        <a:off x="20875" y="2207357"/>
        <a:ext cx="7457600" cy="385885"/>
      </dsp:txXfrm>
    </dsp:sp>
    <dsp:sp modelId="{80C159C4-0FEE-4DC6-BE75-E32F8ABFA63A}">
      <dsp:nvSpPr>
        <dsp:cNvPr id="0" name=""/>
        <dsp:cNvSpPr/>
      </dsp:nvSpPr>
      <dsp:spPr>
        <a:xfrm>
          <a:off x="0" y="2663077"/>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a:t>
          </a:r>
          <a:r>
            <a:rPr lang="zh-CN" sz="1700" b="1" kern="1200" dirty="0" smtClean="0"/>
            <a:t>语言、文学、翻译（如</a:t>
          </a:r>
          <a:r>
            <a:rPr lang="en-US" sz="1700" b="1" kern="1200" dirty="0" smtClean="0"/>
            <a:t>《</a:t>
          </a:r>
          <a:r>
            <a:rPr lang="zh-CN" sz="1700" b="1" kern="1200" dirty="0" smtClean="0"/>
            <a:t>外国语</a:t>
          </a:r>
          <a:r>
            <a:rPr lang="en-US" sz="1700" b="1" kern="1200" dirty="0" smtClean="0"/>
            <a:t>》</a:t>
          </a:r>
          <a:r>
            <a:rPr lang="zh-CN" sz="1700" b="1" kern="1200" dirty="0" smtClean="0"/>
            <a:t>）</a:t>
          </a:r>
          <a:endParaRPr lang="en-US" sz="1700" b="1" kern="1200" dirty="0"/>
        </a:p>
      </dsp:txBody>
      <dsp:txXfrm>
        <a:off x="20875" y="2683952"/>
        <a:ext cx="7457600" cy="385885"/>
      </dsp:txXfrm>
    </dsp:sp>
    <dsp:sp modelId="{FF60F223-469A-406A-B2D8-01DDFADED114}">
      <dsp:nvSpPr>
        <dsp:cNvPr id="0" name=""/>
        <dsp:cNvSpPr/>
      </dsp:nvSpPr>
      <dsp:spPr>
        <a:xfrm>
          <a:off x="0" y="3139672"/>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a:t>
          </a:r>
          <a:r>
            <a:rPr lang="zh-CN" sz="1700" b="1" kern="1200" dirty="0" smtClean="0"/>
            <a:t>现代教育技术与教学（</a:t>
          </a:r>
          <a:r>
            <a:rPr lang="en-US" sz="1700" b="1" kern="1200" dirty="0" smtClean="0"/>
            <a:t>《</a:t>
          </a:r>
          <a:r>
            <a:rPr lang="zh-CN" sz="1700" b="1" kern="1200" dirty="0" smtClean="0"/>
            <a:t>外语电化教学</a:t>
          </a:r>
          <a:r>
            <a:rPr lang="en-US" sz="1700" b="1" kern="1200" dirty="0" smtClean="0"/>
            <a:t>》</a:t>
          </a:r>
          <a:r>
            <a:rPr lang="zh-CN" sz="1700" b="1" kern="1200" dirty="0" smtClean="0"/>
            <a:t>）</a:t>
          </a:r>
          <a:endParaRPr lang="en-US" sz="1700" b="1" kern="1200" dirty="0"/>
        </a:p>
      </dsp:txBody>
      <dsp:txXfrm>
        <a:off x="20875" y="3160547"/>
        <a:ext cx="7457600" cy="385885"/>
      </dsp:txXfrm>
    </dsp:sp>
    <dsp:sp modelId="{F46F9EA6-981E-45CA-8691-DA61DFA3A91B}">
      <dsp:nvSpPr>
        <dsp:cNvPr id="0" name=""/>
        <dsp:cNvSpPr/>
      </dsp:nvSpPr>
      <dsp:spPr>
        <a:xfrm>
          <a:off x="0" y="3616267"/>
          <a:ext cx="7499350" cy="4276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zh-CN" sz="1700" b="1" kern="1200" dirty="0" smtClean="0"/>
            <a:t>建议：查阅各期刊的投稿要求和规范</a:t>
          </a:r>
          <a:endParaRPr lang="en-US" sz="1700" b="1" kern="1200" dirty="0"/>
        </a:p>
      </dsp:txBody>
      <dsp:txXfrm>
        <a:off x="20875" y="3637142"/>
        <a:ext cx="7457600" cy="38588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BF1A9-0497-4EA2-8913-039A19F16BBE}">
      <dsp:nvSpPr>
        <dsp:cNvPr id="0" name=""/>
        <dsp:cNvSpPr/>
      </dsp:nvSpPr>
      <dsp:spPr>
        <a:xfrm>
          <a:off x="0" y="0"/>
          <a:ext cx="7499350" cy="1551420"/>
        </a:xfrm>
        <a:prstGeom prst="roundRect">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zh-CN" sz="1700" kern="1200" dirty="0" smtClean="0"/>
            <a:t>本刊作为国内唯一一本以外语测试理论和方法、外语测试与教学相互作用为主要研究方向的期刊，本刊将集中探讨外语测试理论和实践，开展外语测试的学术交流，反映该研究领域的科研成果，探讨外语测试与教学的相互作用，促进外语测试和教学的共同发展。热忱欢迎全国从事外语测试理论与实践研究、探讨外语测试与教学相互关系的专家学者、教师以及研究生投稿、订阅。</a:t>
          </a:r>
          <a:endParaRPr lang="zh-CN" sz="1700" kern="1200" dirty="0"/>
        </a:p>
      </dsp:txBody>
      <dsp:txXfrm>
        <a:off x="75734" y="75734"/>
        <a:ext cx="7347882" cy="1399952"/>
      </dsp:txXfrm>
    </dsp:sp>
    <dsp:sp modelId="{F9CA38DD-C760-49BC-8D64-4C88EF89EAB6}">
      <dsp:nvSpPr>
        <dsp:cNvPr id="0" name=""/>
        <dsp:cNvSpPr/>
      </dsp:nvSpPr>
      <dsp:spPr>
        <a:xfrm>
          <a:off x="0" y="1624590"/>
          <a:ext cx="7499350" cy="15514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zh-CN" sz="1700" kern="1200" dirty="0" smtClean="0"/>
            <a:t>国家新闻出版总署收录、中国知网、维普数据库收录期刊</a:t>
          </a:r>
          <a:endParaRPr lang="zh-CN" sz="1700" kern="1200" dirty="0"/>
        </a:p>
      </dsp:txBody>
      <dsp:txXfrm>
        <a:off x="75734" y="1700324"/>
        <a:ext cx="7347882" cy="1399952"/>
      </dsp:txXfrm>
    </dsp:sp>
    <dsp:sp modelId="{47C016DE-1388-4610-9DC2-5EBA6C693825}">
      <dsp:nvSpPr>
        <dsp:cNvPr id="0" name=""/>
        <dsp:cNvSpPr/>
      </dsp:nvSpPr>
      <dsp:spPr>
        <a:xfrm>
          <a:off x="0" y="3224970"/>
          <a:ext cx="7499350" cy="15514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700" b="1" kern="1200" dirty="0" smtClean="0"/>
            <a:t>主要栏目</a:t>
          </a:r>
          <a:r>
            <a:rPr lang="zh-CN" altLang="en-US" sz="1700" b="1" kern="1200" dirty="0" smtClean="0"/>
            <a:t>：</a:t>
          </a:r>
          <a:r>
            <a:rPr lang="zh-CN" sz="1700" kern="1200" dirty="0" smtClean="0"/>
            <a:t>“测试理论与实践”、</a:t>
          </a:r>
          <a:r>
            <a:rPr lang="zh-CN" sz="1700" kern="1200" dirty="0" smtClean="0"/>
            <a:t>“测试与教学”、</a:t>
          </a:r>
          <a:endParaRPr lang="en-US" altLang="zh-CN" sz="1700" kern="120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zh-CN" sz="1700" kern="1200" dirty="0" smtClean="0"/>
            <a:t>“专家讲坛”</a:t>
          </a:r>
          <a:r>
            <a:rPr lang="zh-CN" sz="1700" kern="1200" dirty="0" smtClean="0"/>
            <a:t>、“信息与动态”、“书刊评介”等栏目。</a:t>
          </a:r>
        </a:p>
        <a:p>
          <a:pPr lvl="0" algn="l" defTabSz="577850" rtl="0">
            <a:lnSpc>
              <a:spcPct val="90000"/>
            </a:lnSpc>
            <a:spcBef>
              <a:spcPct val="0"/>
            </a:spcBef>
            <a:spcAft>
              <a:spcPct val="35000"/>
            </a:spcAft>
          </a:pPr>
          <a:endParaRPr lang="zh-CN" sz="1700" kern="1200" dirty="0"/>
        </a:p>
      </dsp:txBody>
      <dsp:txXfrm>
        <a:off x="75734" y="3300704"/>
        <a:ext cx="7347882" cy="139995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8F427-4893-4C50-A64D-54E790FE9C87}">
      <dsp:nvSpPr>
        <dsp:cNvPr id="0" name=""/>
        <dsp:cNvSpPr/>
      </dsp:nvSpPr>
      <dsp:spPr>
        <a:xfrm>
          <a:off x="0" y="141515"/>
          <a:ext cx="6408737" cy="816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kumimoji="1" lang="en-US" sz="1800" b="1" kern="1200" dirty="0" smtClean="0"/>
            <a:t>《</a:t>
          </a:r>
          <a:r>
            <a:rPr kumimoji="1" lang="zh-CN" sz="1800" b="1" kern="1200" dirty="0" smtClean="0"/>
            <a:t>外语界</a:t>
          </a:r>
          <a:r>
            <a:rPr kumimoji="1" lang="en-US" sz="1800" b="1" kern="1200" dirty="0" smtClean="0"/>
            <a:t>》</a:t>
          </a:r>
          <a:r>
            <a:rPr kumimoji="1" lang="zh-CN" sz="1800" b="1" kern="1200" dirty="0" smtClean="0"/>
            <a:t>、</a:t>
          </a:r>
          <a:r>
            <a:rPr kumimoji="1" lang="en-US" sz="1800" b="1" kern="1200" dirty="0" smtClean="0"/>
            <a:t>《</a:t>
          </a:r>
          <a:r>
            <a:rPr kumimoji="1" lang="zh-CN" sz="1800" b="1" kern="1200" dirty="0" smtClean="0"/>
            <a:t>外语测试与教学</a:t>
          </a:r>
          <a:r>
            <a:rPr kumimoji="1" lang="en-US" sz="1800" b="1" kern="1200" dirty="0" smtClean="0"/>
            <a:t>》</a:t>
          </a:r>
          <a:r>
            <a:rPr kumimoji="1" lang="zh-CN" sz="1800" b="1" kern="1200" dirty="0" smtClean="0"/>
            <a:t>投稿须知</a:t>
          </a:r>
          <a:endParaRPr kumimoji="1" lang="en-US" sz="1800" kern="1200" dirty="0"/>
        </a:p>
      </dsp:txBody>
      <dsp:txXfrm>
        <a:off x="39834" y="181349"/>
        <a:ext cx="6329069" cy="736332"/>
      </dsp:txXfrm>
    </dsp:sp>
    <dsp:sp modelId="{D2F86A28-1D82-451C-9690-47DE46CE6199}">
      <dsp:nvSpPr>
        <dsp:cNvPr id="0" name=""/>
        <dsp:cNvSpPr/>
      </dsp:nvSpPr>
      <dsp:spPr>
        <a:xfrm>
          <a:off x="0" y="997836"/>
          <a:ext cx="6408737" cy="816000"/>
        </a:xfrm>
        <a:prstGeom prst="roundRect">
          <a:avLst/>
        </a:prstGeom>
        <a:gradFill rotWithShape="1">
          <a:gsLst>
            <a:gs pos="0">
              <a:schemeClr val="accent4">
                <a:tint val="25000"/>
                <a:satMod val="125000"/>
              </a:schemeClr>
            </a:gs>
            <a:gs pos="40000">
              <a:schemeClr val="accent4">
                <a:tint val="55000"/>
                <a:satMod val="130000"/>
              </a:schemeClr>
            </a:gs>
            <a:gs pos="50000">
              <a:schemeClr val="accent4">
                <a:tint val="59000"/>
                <a:satMod val="130000"/>
              </a:schemeClr>
            </a:gs>
            <a:gs pos="65000">
              <a:schemeClr val="accent4">
                <a:tint val="55000"/>
                <a:satMod val="130000"/>
              </a:schemeClr>
            </a:gs>
            <a:gs pos="100000">
              <a:schemeClr val="accent4">
                <a:tint val="20000"/>
                <a:satMod val="125000"/>
              </a:schemeClr>
            </a:gs>
          </a:gsLst>
          <a:lin ang="5400000" scaled="0"/>
        </a:gradFill>
        <a:ln w="12000" cap="flat" cmpd="sng" algn="ctr">
          <a:solidFill>
            <a:schemeClr val="accent4"/>
          </a:solidFill>
          <a:prstDash val="solid"/>
        </a:ln>
        <a:effectLst>
          <a:glow rad="63500">
            <a:schemeClr val="accent4">
              <a:alpha val="45000"/>
              <a:satMod val="120000"/>
            </a:schemeClr>
          </a:glo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kumimoji="1" lang="en-US" sz="1800" kern="1200" dirty="0" smtClean="0"/>
            <a:t>1</a:t>
          </a:r>
          <a:r>
            <a:rPr kumimoji="1" lang="zh-CN" sz="1800" kern="1200" dirty="0" smtClean="0"/>
            <a:t>．文章标题：一般不超过</a:t>
          </a:r>
          <a:r>
            <a:rPr kumimoji="1" lang="en-US" sz="1800" kern="1200" dirty="0" smtClean="0"/>
            <a:t>300</a:t>
          </a:r>
          <a:r>
            <a:rPr kumimoji="1" lang="zh-CN" sz="1800" kern="1200" dirty="0" smtClean="0"/>
            <a:t>个汉字以内，必要时可以加副标题，最好并译成英文。</a:t>
          </a:r>
          <a:endParaRPr lang="zh-CN" sz="1800" kern="1200" dirty="0"/>
        </a:p>
      </dsp:txBody>
      <dsp:txXfrm>
        <a:off x="39834" y="1037670"/>
        <a:ext cx="6329069" cy="736332"/>
      </dsp:txXfrm>
    </dsp:sp>
    <dsp:sp modelId="{E9B6DA60-AAE8-417C-90B1-74887B8C4EC0}">
      <dsp:nvSpPr>
        <dsp:cNvPr id="0" name=""/>
        <dsp:cNvSpPr/>
      </dsp:nvSpPr>
      <dsp:spPr>
        <a:xfrm>
          <a:off x="0" y="1854157"/>
          <a:ext cx="6408737" cy="816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kumimoji="1" lang="en-US" sz="1400" kern="1200" dirty="0" smtClean="0"/>
            <a:t>2</a:t>
          </a:r>
          <a:r>
            <a:rPr kumimoji="1" lang="zh-CN" sz="1400" kern="1200" dirty="0" smtClean="0"/>
            <a:t>．作者姓名、工作单位：题目下面均应写作者姓名，姓名下面写单位名称（一、二级单位）、所在城市（不是省会的城市前必须加省名）、邮编，不同单位的多位作者应以序号分别列出上述信息。</a:t>
          </a:r>
          <a:endParaRPr lang="zh-CN" sz="1400" kern="1200" dirty="0"/>
        </a:p>
      </dsp:txBody>
      <dsp:txXfrm>
        <a:off x="39834" y="1893991"/>
        <a:ext cx="6329069" cy="736332"/>
      </dsp:txXfrm>
    </dsp:sp>
    <dsp:sp modelId="{30216DE6-A3F6-49F9-A97E-0A839661A39C}">
      <dsp:nvSpPr>
        <dsp:cNvPr id="0" name=""/>
        <dsp:cNvSpPr/>
      </dsp:nvSpPr>
      <dsp:spPr>
        <a:xfrm>
          <a:off x="0" y="2710477"/>
          <a:ext cx="6408737" cy="816000"/>
        </a:xfrm>
        <a:prstGeom prst="roundRect">
          <a:avLst/>
        </a:prstGeom>
        <a:gradFill rotWithShape="1">
          <a:gsLst>
            <a:gs pos="0">
              <a:schemeClr val="accent4">
                <a:tint val="48000"/>
                <a:satMod val="138000"/>
              </a:schemeClr>
            </a:gs>
            <a:gs pos="25000">
              <a:schemeClr val="accent4">
                <a:tint val="85000"/>
              </a:schemeClr>
            </a:gs>
            <a:gs pos="40000">
              <a:schemeClr val="accent4">
                <a:tint val="92000"/>
              </a:schemeClr>
            </a:gs>
            <a:gs pos="50000">
              <a:schemeClr val="accent4">
                <a:tint val="93000"/>
              </a:schemeClr>
            </a:gs>
            <a:gs pos="60000">
              <a:schemeClr val="accent4">
                <a:tint val="92000"/>
              </a:schemeClr>
            </a:gs>
            <a:gs pos="75000">
              <a:schemeClr val="accent4">
                <a:tint val="83000"/>
                <a:satMod val="108000"/>
              </a:schemeClr>
            </a:gs>
            <a:gs pos="100000">
              <a:schemeClr val="accent4">
                <a:tint val="48000"/>
                <a:satMod val="150000"/>
              </a:schemeClr>
            </a:gs>
          </a:gsLst>
          <a:lin ang="5400000" scaled="0"/>
        </a:gradFill>
        <a:ln w="12000" cap="flat" cmpd="sng" algn="ctr">
          <a:solidFill>
            <a:schemeClr val="accent4"/>
          </a:solidFill>
          <a:prstDash val="solid"/>
        </a:ln>
        <a:effectLst>
          <a:glow rad="63500">
            <a:schemeClr val="accent4">
              <a:alpha val="45000"/>
              <a:satMod val="120000"/>
            </a:schemeClr>
          </a:glow>
        </a:effectLst>
        <a:scene3d>
          <a:camera prst="orthographicFront" fov="0">
            <a:rot lat="0" lon="0" rev="0"/>
          </a:camera>
          <a:lightRig rig="brightRoom" dir="tl">
            <a:rot lat="0" lon="0" rev="8700000"/>
          </a:lightRig>
        </a:scene3d>
        <a:sp3d>
          <a:bevelT w="0" h="0"/>
          <a:contourClr>
            <a:schemeClr val="accent4">
              <a:tint val="70000"/>
            </a:schemeClr>
          </a:contourClr>
        </a:sp3d>
      </dsp:spPr>
      <dsp:style>
        <a:lnRef idx="1">
          <a:schemeClr val="accent4"/>
        </a:lnRef>
        <a:fillRef idx="3">
          <a:schemeClr val="accent4"/>
        </a:fillRef>
        <a:effectRef idx="2">
          <a:schemeClr val="accent4"/>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kumimoji="1" lang="en-US" sz="1800" kern="1200" dirty="0" smtClean="0"/>
            <a:t>3</a:t>
          </a:r>
          <a:r>
            <a:rPr kumimoji="1" lang="zh-CN" sz="1800" kern="1200" dirty="0" smtClean="0"/>
            <a:t>．提要：用第三人称写法，不以“本文”、“作者”等作主语，</a:t>
          </a:r>
          <a:r>
            <a:rPr kumimoji="1" lang="en-US" sz="1800" kern="1200" dirty="0" smtClean="0"/>
            <a:t>100</a:t>
          </a:r>
          <a:r>
            <a:rPr kumimoji="1" lang="zh-CN" sz="1800" kern="1200" dirty="0" smtClean="0"/>
            <a:t>－</a:t>
          </a:r>
          <a:r>
            <a:rPr kumimoji="1" lang="en-US" sz="1800" kern="1200" dirty="0" smtClean="0"/>
            <a:t>200</a:t>
          </a:r>
          <a:r>
            <a:rPr kumimoji="1" lang="zh-CN" sz="1800" kern="1200" dirty="0" smtClean="0"/>
            <a:t>字为宜。</a:t>
          </a:r>
          <a:endParaRPr lang="zh-CN" sz="1800" kern="1200" dirty="0"/>
        </a:p>
      </dsp:txBody>
      <dsp:txXfrm>
        <a:off x="39834" y="2750311"/>
        <a:ext cx="6329069" cy="736332"/>
      </dsp:txXfrm>
    </dsp:sp>
    <dsp:sp modelId="{F7D9CFF3-1105-45E2-9FBA-E0EC8FCF1453}">
      <dsp:nvSpPr>
        <dsp:cNvPr id="0" name=""/>
        <dsp:cNvSpPr/>
      </dsp:nvSpPr>
      <dsp:spPr>
        <a:xfrm>
          <a:off x="0" y="3566798"/>
          <a:ext cx="6408737" cy="816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kumimoji="1" lang="en-US" sz="1800" kern="1200" dirty="0" smtClean="0"/>
            <a:t>4</a:t>
          </a:r>
          <a:r>
            <a:rPr kumimoji="1" lang="zh-CN" sz="1800" kern="1200" dirty="0" smtClean="0"/>
            <a:t>．关键词：</a:t>
          </a:r>
          <a:r>
            <a:rPr kumimoji="1" lang="en-US" sz="1800" kern="1200" dirty="0" smtClean="0"/>
            <a:t>3</a:t>
          </a:r>
          <a:r>
            <a:rPr kumimoji="1" lang="zh-CN" sz="1800" kern="1200" dirty="0" smtClean="0"/>
            <a:t>－</a:t>
          </a:r>
          <a:r>
            <a:rPr kumimoji="1" lang="en-US" sz="1800" kern="1200" dirty="0" smtClean="0"/>
            <a:t>5</a:t>
          </a:r>
          <a:r>
            <a:rPr kumimoji="1" lang="zh-CN" sz="1800" kern="1200" dirty="0" smtClean="0"/>
            <a:t>个，以分号相隔。</a:t>
          </a:r>
          <a:endParaRPr lang="zh-CN" sz="1800" kern="1200" dirty="0"/>
        </a:p>
      </dsp:txBody>
      <dsp:txXfrm>
        <a:off x="39834" y="3606632"/>
        <a:ext cx="6329069" cy="73633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0FD88-B6DA-45CB-A184-F6C9D9D0860E}">
      <dsp:nvSpPr>
        <dsp:cNvPr id="0" name=""/>
        <dsp:cNvSpPr/>
      </dsp:nvSpPr>
      <dsp:spPr>
        <a:xfrm>
          <a:off x="0" y="1307"/>
          <a:ext cx="7499350" cy="11887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5</a:t>
          </a:r>
          <a:r>
            <a:rPr lang="zh-CN" sz="1800" kern="1200" dirty="0" smtClean="0"/>
            <a:t>．正文标题：内容应简洁、明了，层次不宜过多，层次序号为一、（一）、</a:t>
          </a:r>
          <a:r>
            <a:rPr lang="en-US" sz="1800" kern="1200" dirty="0" smtClean="0"/>
            <a:t>1</a:t>
          </a:r>
          <a:r>
            <a:rPr lang="zh-CN" sz="1800" kern="1200" dirty="0" smtClean="0"/>
            <a:t>、（</a:t>
          </a:r>
          <a:r>
            <a:rPr lang="en-US" sz="1800" kern="1200" dirty="0" smtClean="0"/>
            <a:t>1</a:t>
          </a:r>
          <a:r>
            <a:rPr lang="zh-CN" sz="1800" kern="1200" dirty="0" smtClean="0"/>
            <a:t>），层次少时可依次选序号。</a:t>
          </a:r>
          <a:endParaRPr lang="zh-CN" sz="1800" kern="1200" dirty="0"/>
        </a:p>
      </dsp:txBody>
      <dsp:txXfrm>
        <a:off x="58029" y="59336"/>
        <a:ext cx="7383292" cy="1072680"/>
      </dsp:txXfrm>
    </dsp:sp>
    <dsp:sp modelId="{72A976E9-03AB-45A6-8BEB-A2C2215D1D57}">
      <dsp:nvSpPr>
        <dsp:cNvPr id="0" name=""/>
        <dsp:cNvSpPr/>
      </dsp:nvSpPr>
      <dsp:spPr>
        <a:xfrm>
          <a:off x="0" y="1204389"/>
          <a:ext cx="7499350" cy="1188738"/>
        </a:xfrm>
        <a:prstGeom prst="roundRect">
          <a:avLst/>
        </a:prstGeom>
        <a:gradFill rotWithShape="1">
          <a:gsLst>
            <a:gs pos="0">
              <a:schemeClr val="accent1">
                <a:tint val="25000"/>
                <a:satMod val="125000"/>
              </a:schemeClr>
            </a:gs>
            <a:gs pos="40000">
              <a:schemeClr val="accent1">
                <a:tint val="55000"/>
                <a:satMod val="130000"/>
              </a:schemeClr>
            </a:gs>
            <a:gs pos="50000">
              <a:schemeClr val="accent1">
                <a:tint val="59000"/>
                <a:satMod val="130000"/>
              </a:schemeClr>
            </a:gs>
            <a:gs pos="65000">
              <a:schemeClr val="accent1">
                <a:tint val="55000"/>
                <a:satMod val="130000"/>
              </a:schemeClr>
            </a:gs>
            <a:gs pos="100000">
              <a:schemeClr val="accent1">
                <a:tint val="20000"/>
                <a:satMod val="125000"/>
              </a:schemeClr>
            </a:gs>
          </a:gsLst>
          <a:lin ang="5400000" scaled="0"/>
        </a:gradFill>
        <a:ln w="12000" cap="flat" cmpd="sng" algn="ctr">
          <a:solidFill>
            <a:schemeClr val="accent1"/>
          </a:solidFill>
          <a:prstDash val="solid"/>
        </a:ln>
        <a:effectLst>
          <a:glow rad="63500">
            <a:schemeClr val="accent1">
              <a:alpha val="45000"/>
              <a:satMod val="120000"/>
            </a:schemeClr>
          </a:glo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6</a:t>
          </a:r>
          <a:r>
            <a:rPr lang="zh-CN" sz="1800" kern="1200" dirty="0" smtClean="0"/>
            <a:t>．正文文字：一般不超过</a:t>
          </a:r>
          <a:r>
            <a:rPr lang="en-US" sz="1800" kern="1200" dirty="0" smtClean="0"/>
            <a:t>1</a:t>
          </a:r>
          <a:r>
            <a:rPr lang="zh-CN" sz="1800" kern="1200" dirty="0" smtClean="0"/>
            <a:t>万字，用</a:t>
          </a:r>
          <a:r>
            <a:rPr lang="en-US" sz="1800" kern="1200" dirty="0" smtClean="0"/>
            <a:t>A4</a:t>
          </a:r>
          <a:r>
            <a:rPr lang="zh-CN" sz="1800" kern="1200" dirty="0" smtClean="0"/>
            <a:t>纸打印，正文用</a:t>
          </a:r>
          <a:r>
            <a:rPr lang="en-US" sz="1800" kern="1200" dirty="0" smtClean="0"/>
            <a:t>5</a:t>
          </a:r>
          <a:r>
            <a:rPr lang="zh-CN" sz="1800" kern="1200" dirty="0" smtClean="0"/>
            <a:t>号宋体。</a:t>
          </a:r>
          <a:endParaRPr lang="zh-CN" sz="1800" kern="1200" dirty="0"/>
        </a:p>
      </dsp:txBody>
      <dsp:txXfrm>
        <a:off x="58029" y="1262418"/>
        <a:ext cx="7383292" cy="1072680"/>
      </dsp:txXfrm>
    </dsp:sp>
    <dsp:sp modelId="{9216B337-88C4-40C3-BD9E-439C6D670FEC}">
      <dsp:nvSpPr>
        <dsp:cNvPr id="0" name=""/>
        <dsp:cNvSpPr/>
      </dsp:nvSpPr>
      <dsp:spPr>
        <a:xfrm>
          <a:off x="0" y="2407471"/>
          <a:ext cx="7499350" cy="1188738"/>
        </a:xfrm>
        <a:prstGeom prst="roundRect">
          <a:avLst/>
        </a:prstGeom>
        <a:gradFill rotWithShape="1">
          <a:gsLst>
            <a:gs pos="0">
              <a:schemeClr val="accent5">
                <a:tint val="48000"/>
                <a:satMod val="138000"/>
              </a:schemeClr>
            </a:gs>
            <a:gs pos="25000">
              <a:schemeClr val="accent5">
                <a:tint val="85000"/>
              </a:schemeClr>
            </a:gs>
            <a:gs pos="40000">
              <a:schemeClr val="accent5">
                <a:tint val="92000"/>
              </a:schemeClr>
            </a:gs>
            <a:gs pos="50000">
              <a:schemeClr val="accent5">
                <a:tint val="93000"/>
              </a:schemeClr>
            </a:gs>
            <a:gs pos="60000">
              <a:schemeClr val="accent5">
                <a:tint val="92000"/>
              </a:schemeClr>
            </a:gs>
            <a:gs pos="75000">
              <a:schemeClr val="accent5">
                <a:tint val="83000"/>
                <a:satMod val="108000"/>
              </a:schemeClr>
            </a:gs>
            <a:gs pos="100000">
              <a:schemeClr val="accent5">
                <a:tint val="48000"/>
                <a:satMod val="150000"/>
              </a:schemeClr>
            </a:gs>
          </a:gsLst>
          <a:lin ang="5400000" scaled="0"/>
        </a:gradFill>
        <a:ln>
          <a:noFill/>
        </a:ln>
        <a:effectLst>
          <a:glow rad="101500">
            <a:schemeClr val="accent5">
              <a:alpha val="42000"/>
              <a:satMod val="120000"/>
            </a:schemeClr>
          </a:glow>
        </a:effectLst>
        <a:scene3d>
          <a:camera prst="orthographicFront" fov="0">
            <a:rot lat="0" lon="0" rev="0"/>
          </a:camera>
          <a:lightRig rig="glow" dir="t">
            <a:rot lat="0" lon="0" rev="4800000"/>
          </a:lightRig>
        </a:scene3d>
        <a:sp3d prstMaterial="powder">
          <a:bevelT w="50800" h="50800"/>
          <a:contourClr>
            <a:schemeClr val="accent5"/>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7</a:t>
          </a:r>
          <a:r>
            <a:rPr lang="zh-CN" sz="1600" kern="1200" dirty="0" smtClean="0"/>
            <a:t>．数字用法：执行</a:t>
          </a:r>
          <a:r>
            <a:rPr lang="en-US" sz="1600" kern="1200" dirty="0" smtClean="0"/>
            <a:t>GB/T15835</a:t>
          </a:r>
          <a:r>
            <a:rPr lang="zh-CN" sz="1600" kern="1200" dirty="0" smtClean="0"/>
            <a:t>－</a:t>
          </a:r>
          <a:r>
            <a:rPr lang="en-US" sz="1600" kern="1200" dirty="0" smtClean="0"/>
            <a:t>1995《</a:t>
          </a:r>
          <a:r>
            <a:rPr lang="zh-CN" sz="1600" kern="1200" dirty="0" smtClean="0"/>
            <a:t>出版物上数字用法的规定</a:t>
          </a:r>
          <a:r>
            <a:rPr lang="en-US" sz="1600" kern="1200" dirty="0" smtClean="0"/>
            <a:t>》</a:t>
          </a:r>
          <a:r>
            <a:rPr lang="zh-CN" sz="1600" kern="1200" dirty="0" smtClean="0"/>
            <a:t>，凡公元纪年、年代、年、月、日、时刻、各种记数与计量等均采用阿拉伯数字；夏历、清代及其以前纪年、星期几、数字作为语素构成的定型词、词组、惯用语、缩略语、临近两数字并列连用的概略语等用汉字数字。</a:t>
          </a:r>
          <a:endParaRPr lang="zh-CN" sz="1600" kern="1200" dirty="0"/>
        </a:p>
      </dsp:txBody>
      <dsp:txXfrm>
        <a:off x="58029" y="2465500"/>
        <a:ext cx="7383292" cy="1072680"/>
      </dsp:txXfrm>
    </dsp:sp>
    <dsp:sp modelId="{28194D17-3D50-401C-8C68-061C70162D2A}">
      <dsp:nvSpPr>
        <dsp:cNvPr id="0" name=""/>
        <dsp:cNvSpPr/>
      </dsp:nvSpPr>
      <dsp:spPr>
        <a:xfrm>
          <a:off x="0" y="3610553"/>
          <a:ext cx="7499350" cy="1188738"/>
        </a:xfrm>
        <a:prstGeom prst="roundRect">
          <a:avLst/>
        </a:prstGeom>
        <a:gradFill rotWithShape="1">
          <a:gsLst>
            <a:gs pos="0">
              <a:schemeClr val="accent5">
                <a:tint val="48000"/>
                <a:satMod val="138000"/>
              </a:schemeClr>
            </a:gs>
            <a:gs pos="25000">
              <a:schemeClr val="accent5">
                <a:tint val="85000"/>
              </a:schemeClr>
            </a:gs>
            <a:gs pos="40000">
              <a:schemeClr val="accent5">
                <a:tint val="92000"/>
              </a:schemeClr>
            </a:gs>
            <a:gs pos="50000">
              <a:schemeClr val="accent5">
                <a:tint val="93000"/>
              </a:schemeClr>
            </a:gs>
            <a:gs pos="60000">
              <a:schemeClr val="accent5">
                <a:tint val="92000"/>
              </a:schemeClr>
            </a:gs>
            <a:gs pos="75000">
              <a:schemeClr val="accent5">
                <a:tint val="83000"/>
                <a:satMod val="108000"/>
              </a:schemeClr>
            </a:gs>
            <a:gs pos="100000">
              <a:schemeClr val="accent5">
                <a:tint val="48000"/>
                <a:satMod val="150000"/>
              </a:schemeClr>
            </a:gs>
          </a:gsLst>
          <a:lin ang="5400000" scaled="0"/>
        </a:gradFill>
        <a:ln w="12000" cap="flat" cmpd="sng" algn="ctr">
          <a:solidFill>
            <a:schemeClr val="accent5"/>
          </a:solidFill>
          <a:prstDash val="solid"/>
        </a:ln>
        <a:effectLst>
          <a:glow rad="63500">
            <a:schemeClr val="accent5">
              <a:alpha val="45000"/>
              <a:satMod val="120000"/>
            </a:schemeClr>
          </a:glow>
        </a:effectLst>
        <a:scene3d>
          <a:camera prst="orthographicFront" fov="0">
            <a:rot lat="0" lon="0" rev="0"/>
          </a:camera>
          <a:lightRig rig="brightRoom" dir="tl">
            <a:rot lat="0" lon="0" rev="8700000"/>
          </a:lightRig>
        </a:scene3d>
        <a:sp3d>
          <a:bevelT w="0" h="0"/>
          <a:contourClr>
            <a:schemeClr val="accent5">
              <a:tint val="7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8</a:t>
          </a:r>
          <a:r>
            <a:rPr lang="zh-CN" sz="1600" kern="1200" dirty="0" smtClean="0"/>
            <a:t>．图表：文中尽量少用图表，必须使用时，应简洁、明了，少占篇幅，图表均采用黑色线条，分别用阿拉伯数字顺序编号，应有简明表题（表上）、图题（图下），表中数字应注明资料来源。</a:t>
          </a:r>
          <a:endParaRPr lang="zh-CN" sz="1600" kern="1200" dirty="0"/>
        </a:p>
      </dsp:txBody>
      <dsp:txXfrm>
        <a:off x="58029" y="3668582"/>
        <a:ext cx="7383292" cy="1072680"/>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824EE-DE5B-4B16-9BA2-B8FD98912474}">
      <dsp:nvSpPr>
        <dsp:cNvPr id="0" name=""/>
        <dsp:cNvSpPr/>
      </dsp:nvSpPr>
      <dsp:spPr>
        <a:xfrm>
          <a:off x="0" y="105013"/>
          <a:ext cx="7499350" cy="2265046"/>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101500">
            <a:schemeClr val="accent1">
              <a:hueOff val="0"/>
              <a:satOff val="0"/>
              <a:lumOff val="0"/>
              <a:alphaOff val="0"/>
              <a:alpha val="42000"/>
              <a:satMod val="120000"/>
            </a:schemeClr>
          </a:glow>
        </a:effectLst>
        <a:scene3d>
          <a:camera prst="orthographicFront" fov="0">
            <a:rot lat="0" lon="0" rev="0"/>
          </a:camera>
          <a:lightRig rig="glow" dir="t">
            <a:rot lat="0" lon="0" rev="4800000"/>
          </a:lightRig>
        </a:scene3d>
        <a:sp3d prstMaterial="powder">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9</a:t>
          </a:r>
          <a:r>
            <a:rPr lang="zh-CN" sz="2100" kern="1200" dirty="0" smtClean="0"/>
            <a:t>．注释：是对文章某一特定内容的解释或说明，其序号为①②③</a:t>
          </a:r>
          <a:r>
            <a:rPr lang="en-US" sz="2100" kern="1200" dirty="0" smtClean="0"/>
            <a:t>……</a:t>
          </a:r>
          <a:r>
            <a:rPr lang="zh-CN" sz="2100" kern="1200" dirty="0" smtClean="0"/>
            <a:t>，注释文字与标点应与正文一致，注释置于文尾，参考文献之前。</a:t>
          </a:r>
          <a:endParaRPr lang="zh-CN" sz="2100" kern="1200" dirty="0"/>
        </a:p>
      </dsp:txBody>
      <dsp:txXfrm>
        <a:off x="110570" y="215583"/>
        <a:ext cx="7278210" cy="2043906"/>
      </dsp:txXfrm>
    </dsp:sp>
    <dsp:sp modelId="{076FFFEA-B86C-470C-98B9-7B5582ACFBF5}">
      <dsp:nvSpPr>
        <dsp:cNvPr id="0" name=""/>
        <dsp:cNvSpPr/>
      </dsp:nvSpPr>
      <dsp:spPr>
        <a:xfrm>
          <a:off x="0" y="2430540"/>
          <a:ext cx="7499350" cy="2265046"/>
        </a:xfrm>
        <a:prstGeom prst="roundRect">
          <a:avLst/>
        </a:prstGeom>
        <a:gradFill rotWithShape="0">
          <a:gsLst>
            <a:gs pos="0">
              <a:schemeClr val="accent1">
                <a:hueOff val="0"/>
                <a:satOff val="0"/>
                <a:lumOff val="0"/>
                <a:alphaOff val="0"/>
                <a:tint val="48000"/>
                <a:satMod val="138000"/>
              </a:schemeClr>
            </a:gs>
            <a:gs pos="25000">
              <a:schemeClr val="accent1">
                <a:hueOff val="0"/>
                <a:satOff val="0"/>
                <a:lumOff val="0"/>
                <a:alphaOff val="0"/>
                <a:tint val="85000"/>
              </a:schemeClr>
            </a:gs>
            <a:gs pos="40000">
              <a:schemeClr val="accent1">
                <a:hueOff val="0"/>
                <a:satOff val="0"/>
                <a:lumOff val="0"/>
                <a:alphaOff val="0"/>
                <a:tint val="92000"/>
              </a:schemeClr>
            </a:gs>
            <a:gs pos="50000">
              <a:schemeClr val="accent1">
                <a:hueOff val="0"/>
                <a:satOff val="0"/>
                <a:lumOff val="0"/>
                <a:alphaOff val="0"/>
                <a:tint val="93000"/>
              </a:schemeClr>
            </a:gs>
            <a:gs pos="60000">
              <a:schemeClr val="accent1">
                <a:hueOff val="0"/>
                <a:satOff val="0"/>
                <a:lumOff val="0"/>
                <a:alphaOff val="0"/>
                <a:tint val="92000"/>
              </a:schemeClr>
            </a:gs>
            <a:gs pos="75000">
              <a:schemeClr val="accent1">
                <a:hueOff val="0"/>
                <a:satOff val="0"/>
                <a:lumOff val="0"/>
                <a:alphaOff val="0"/>
                <a:tint val="83000"/>
                <a:satMod val="108000"/>
              </a:schemeClr>
            </a:gs>
            <a:gs pos="100000">
              <a:schemeClr val="accent1">
                <a:hueOff val="0"/>
                <a:satOff val="0"/>
                <a:lumOff val="0"/>
                <a:alphaOff val="0"/>
                <a:tint val="48000"/>
                <a:satMod val="150000"/>
              </a:schemeClr>
            </a:gs>
          </a:gsLst>
          <a:lin ang="5400000" scaled="0"/>
        </a:gradFill>
        <a:ln>
          <a:noFill/>
        </a:ln>
        <a:effectLst>
          <a:glow rad="101500">
            <a:schemeClr val="accent1">
              <a:hueOff val="0"/>
              <a:satOff val="0"/>
              <a:lumOff val="0"/>
              <a:alphaOff val="0"/>
              <a:alpha val="42000"/>
              <a:satMod val="120000"/>
            </a:schemeClr>
          </a:glow>
        </a:effectLst>
        <a:scene3d>
          <a:camera prst="orthographicFront" fov="0">
            <a:rot lat="0" lon="0" rev="0"/>
          </a:camera>
          <a:lightRig rig="glow" dir="t">
            <a:rot lat="0" lon="0" rev="4800000"/>
          </a:lightRig>
        </a:scene3d>
        <a:sp3d prstMaterial="powder">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10</a:t>
          </a:r>
          <a:r>
            <a:rPr lang="zh-CN" sz="2100" kern="1200" dirty="0" smtClean="0"/>
            <a:t>．参考文献：是对引文作者、作品、出处、版本等情况的说明，文中用序号标出，详细引文情况按顺序排列文尾。以单字母方式标识以下各种参考文献类型：普通图书</a:t>
          </a:r>
          <a:r>
            <a:rPr lang="en-US" sz="2100" kern="1200" dirty="0" smtClean="0"/>
            <a:t>[M]</a:t>
          </a:r>
          <a:r>
            <a:rPr lang="zh-CN" sz="2100" kern="1200" dirty="0" smtClean="0"/>
            <a:t>，会议论文</a:t>
          </a:r>
          <a:r>
            <a:rPr lang="en-US" sz="2100" kern="1200" dirty="0" smtClean="0"/>
            <a:t>[C]</a:t>
          </a:r>
          <a:r>
            <a:rPr lang="zh-CN" sz="2100" kern="1200" dirty="0" smtClean="0"/>
            <a:t>，报纸文章</a:t>
          </a:r>
          <a:r>
            <a:rPr lang="en-US" sz="2100" kern="1200" dirty="0" smtClean="0"/>
            <a:t>[N]</a:t>
          </a:r>
          <a:r>
            <a:rPr lang="zh-CN" sz="2100" kern="1200" dirty="0" smtClean="0"/>
            <a:t>，期刊文章</a:t>
          </a:r>
          <a:r>
            <a:rPr lang="en-US" sz="2100" kern="1200" dirty="0" smtClean="0"/>
            <a:t>[J]</a:t>
          </a:r>
          <a:r>
            <a:rPr lang="zh-CN" sz="2100" kern="1200" dirty="0" smtClean="0"/>
            <a:t>，学位论文</a:t>
          </a:r>
          <a:r>
            <a:rPr lang="en-US" sz="2100" kern="1200" dirty="0" smtClean="0"/>
            <a:t>[D]</a:t>
          </a:r>
          <a:r>
            <a:rPr lang="zh-CN" sz="2100" kern="1200" dirty="0" smtClean="0"/>
            <a:t>，报告</a:t>
          </a:r>
          <a:r>
            <a:rPr lang="en-US" sz="2100" kern="1200" dirty="0" smtClean="0"/>
            <a:t>[R]</a:t>
          </a:r>
          <a:r>
            <a:rPr lang="zh-CN" sz="2100" kern="1200" dirty="0" smtClean="0"/>
            <a:t>，标准</a:t>
          </a:r>
          <a:r>
            <a:rPr lang="en-US" sz="2100" kern="1200" dirty="0" smtClean="0"/>
            <a:t>[S]</a:t>
          </a:r>
          <a:r>
            <a:rPr lang="zh-CN" sz="2100" kern="1200" dirty="0" smtClean="0"/>
            <a:t>，专利</a:t>
          </a:r>
          <a:r>
            <a:rPr lang="en-US" sz="2100" kern="1200" dirty="0" smtClean="0"/>
            <a:t>〔P〕</a:t>
          </a:r>
          <a:r>
            <a:rPr lang="zh-CN" sz="2100" kern="1200" dirty="0" smtClean="0"/>
            <a:t>，汇编</a:t>
          </a:r>
          <a:r>
            <a:rPr lang="en-US" sz="2100" kern="1200" dirty="0" smtClean="0"/>
            <a:t>[G]</a:t>
          </a:r>
          <a:r>
            <a:rPr lang="zh-CN" sz="2100" kern="1200" dirty="0" smtClean="0"/>
            <a:t>，档案</a:t>
          </a:r>
          <a:r>
            <a:rPr lang="en-US" sz="2100" kern="1200" dirty="0" smtClean="0"/>
            <a:t>[B]</a:t>
          </a:r>
          <a:r>
            <a:rPr lang="zh-CN" sz="2100" kern="1200" dirty="0" smtClean="0"/>
            <a:t>，古籍</a:t>
          </a:r>
          <a:r>
            <a:rPr lang="en-US" sz="2100" kern="1200" dirty="0" smtClean="0"/>
            <a:t>[O]</a:t>
          </a:r>
          <a:r>
            <a:rPr lang="zh-CN" sz="2100" kern="1200" dirty="0" smtClean="0"/>
            <a:t>，参考工具</a:t>
          </a:r>
          <a:r>
            <a:rPr lang="en-US" sz="2100" kern="1200" dirty="0" smtClean="0"/>
            <a:t>[K]</a:t>
          </a:r>
          <a:r>
            <a:rPr lang="zh-CN" sz="2100" kern="1200" dirty="0" smtClean="0"/>
            <a:t>。</a:t>
          </a:r>
          <a:endParaRPr lang="zh-CN" sz="2100" kern="1200" dirty="0"/>
        </a:p>
      </dsp:txBody>
      <dsp:txXfrm>
        <a:off x="110570" y="2541110"/>
        <a:ext cx="7278210" cy="204390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57761-53BE-4152-AAD0-9E8A477C3E1C}">
      <dsp:nvSpPr>
        <dsp:cNvPr id="0" name=""/>
        <dsp:cNvSpPr/>
      </dsp:nvSpPr>
      <dsp:spPr>
        <a:xfrm>
          <a:off x="2966793" y="122747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8767FB9-D1FC-4B0C-A99E-6A754729555C}">
      <dsp:nvSpPr>
        <dsp:cNvPr id="0" name=""/>
        <dsp:cNvSpPr/>
      </dsp:nvSpPr>
      <dsp:spPr>
        <a:xfrm>
          <a:off x="2065334" y="-5237"/>
          <a:ext cx="3365739" cy="9810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b="1" kern="1200" dirty="0" smtClean="0"/>
            <a:t>（一）</a:t>
          </a:r>
          <a:r>
            <a:rPr lang="zh-CN" sz="2500" kern="1200" dirty="0" smtClean="0"/>
            <a:t>外语规划与外语发展战略研究</a:t>
          </a:r>
          <a:endParaRPr lang="en-US" sz="2500" kern="1200" dirty="0"/>
        </a:p>
      </dsp:txBody>
      <dsp:txXfrm>
        <a:off x="2065334" y="-5237"/>
        <a:ext cx="3365739" cy="981069"/>
      </dsp:txXfrm>
    </dsp:sp>
    <dsp:sp modelId="{22C96D1D-4A61-4F00-B077-DA9B69439860}">
      <dsp:nvSpPr>
        <dsp:cNvPr id="0" name=""/>
        <dsp:cNvSpPr/>
      </dsp:nvSpPr>
      <dsp:spPr>
        <a:xfrm>
          <a:off x="3426083" y="1448297"/>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5D83377-437B-47BE-A938-0F9FBA02DDBC}">
      <dsp:nvSpPr>
        <dsp:cNvPr id="0" name=""/>
        <dsp:cNvSpPr/>
      </dsp:nvSpPr>
      <dsp:spPr>
        <a:xfrm>
          <a:off x="5184958" y="917351"/>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kern="1200" dirty="0" smtClean="0"/>
            <a:t>国家外语能力与政策</a:t>
          </a:r>
          <a:endParaRPr lang="en-US" sz="2500" kern="1200" dirty="0"/>
        </a:p>
      </dsp:txBody>
      <dsp:txXfrm>
        <a:off x="5184958" y="917351"/>
        <a:ext cx="1696244" cy="1056132"/>
      </dsp:txXfrm>
    </dsp:sp>
    <dsp:sp modelId="{1C518277-2934-4D8D-9694-C313214815F7}">
      <dsp:nvSpPr>
        <dsp:cNvPr id="0" name=""/>
        <dsp:cNvSpPr/>
      </dsp:nvSpPr>
      <dsp:spPr>
        <a:xfrm>
          <a:off x="3538949" y="1945159"/>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E093550-7CD2-4C7D-8ED4-EE248D778AE9}">
      <dsp:nvSpPr>
        <dsp:cNvPr id="0" name=""/>
        <dsp:cNvSpPr/>
      </dsp:nvSpPr>
      <dsp:spPr>
        <a:xfrm>
          <a:off x="5348058" y="2261519"/>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kern="1200" dirty="0" smtClean="0"/>
            <a:t>公民外语能力</a:t>
          </a:r>
          <a:endParaRPr lang="en-US" sz="2500" kern="1200" dirty="0"/>
        </a:p>
      </dsp:txBody>
      <dsp:txXfrm>
        <a:off x="5348058" y="2261519"/>
        <a:ext cx="1663623" cy="1128141"/>
      </dsp:txXfrm>
    </dsp:sp>
    <dsp:sp modelId="{82C51EDB-5515-41B7-9137-E1489997E750}">
      <dsp:nvSpPr>
        <dsp:cNvPr id="0" name=""/>
        <dsp:cNvSpPr/>
      </dsp:nvSpPr>
      <dsp:spPr>
        <a:xfrm>
          <a:off x="3221229" y="2343609"/>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18F6D4A-7B5E-4397-A3F3-AACBA74AAF59}">
      <dsp:nvSpPr>
        <dsp:cNvPr id="0" name=""/>
        <dsp:cNvSpPr/>
      </dsp:nvSpPr>
      <dsp:spPr>
        <a:xfrm>
          <a:off x="4630417" y="3773708"/>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kern="1200" dirty="0" smtClean="0"/>
            <a:t>中国外语使用标准</a:t>
          </a:r>
          <a:endParaRPr lang="en-US" sz="2500" kern="1200" dirty="0"/>
        </a:p>
      </dsp:txBody>
      <dsp:txXfrm>
        <a:off x="4630417" y="3773708"/>
        <a:ext cx="1794104" cy="1032129"/>
      </dsp:txXfrm>
    </dsp:sp>
    <dsp:sp modelId="{E91D7481-509A-44E1-898C-2216B10234F6}">
      <dsp:nvSpPr>
        <dsp:cNvPr id="0" name=""/>
        <dsp:cNvSpPr/>
      </dsp:nvSpPr>
      <dsp:spPr>
        <a:xfrm>
          <a:off x="2712356" y="2343609"/>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F46D3B2-3EA8-433D-A275-1067273BC0EB}">
      <dsp:nvSpPr>
        <dsp:cNvPr id="0" name=""/>
        <dsp:cNvSpPr/>
      </dsp:nvSpPr>
      <dsp:spPr>
        <a:xfrm>
          <a:off x="1074828" y="3773708"/>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kern="1200" dirty="0" smtClean="0"/>
            <a:t>国家统一外语能力标准</a:t>
          </a:r>
          <a:endParaRPr lang="en-US" sz="2500" kern="1200" dirty="0"/>
        </a:p>
      </dsp:txBody>
      <dsp:txXfrm>
        <a:off x="1074828" y="3773708"/>
        <a:ext cx="1794104" cy="1032129"/>
      </dsp:txXfrm>
    </dsp:sp>
    <dsp:sp modelId="{28FC958C-2254-4C99-8A10-6D7A174C2202}">
      <dsp:nvSpPr>
        <dsp:cNvPr id="0" name=""/>
        <dsp:cNvSpPr/>
      </dsp:nvSpPr>
      <dsp:spPr>
        <a:xfrm>
          <a:off x="2394637" y="1945159"/>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EED512A-7AC6-4025-82D0-2965835F6703}">
      <dsp:nvSpPr>
        <dsp:cNvPr id="0" name=""/>
        <dsp:cNvSpPr/>
      </dsp:nvSpPr>
      <dsp:spPr>
        <a:xfrm>
          <a:off x="487667" y="2261519"/>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kern="1200" dirty="0" smtClean="0"/>
            <a:t>中外语言政策比较</a:t>
          </a:r>
          <a:endParaRPr lang="en-US" sz="2500" kern="1200" dirty="0"/>
        </a:p>
      </dsp:txBody>
      <dsp:txXfrm>
        <a:off x="487667" y="2261519"/>
        <a:ext cx="1663623" cy="1128141"/>
      </dsp:txXfrm>
    </dsp:sp>
    <dsp:sp modelId="{BBC333DB-1113-429F-978B-0546499BD142}">
      <dsp:nvSpPr>
        <dsp:cNvPr id="0" name=""/>
        <dsp:cNvSpPr/>
      </dsp:nvSpPr>
      <dsp:spPr>
        <a:xfrm>
          <a:off x="2507502" y="1448297"/>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7365475-0C18-4748-B5CF-C79B3C83D56D}">
      <dsp:nvSpPr>
        <dsp:cNvPr id="0" name=""/>
        <dsp:cNvSpPr/>
      </dsp:nvSpPr>
      <dsp:spPr>
        <a:xfrm>
          <a:off x="618147" y="917351"/>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zh-CN" sz="2500" kern="1200" dirty="0" smtClean="0"/>
            <a:t>中外语言接触</a:t>
          </a:r>
          <a:endParaRPr lang="en-US" sz="2500" kern="1200" dirty="0"/>
        </a:p>
      </dsp:txBody>
      <dsp:txXfrm>
        <a:off x="618147" y="917351"/>
        <a:ext cx="1696244" cy="105613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C6D48-6274-4768-B67A-CF4B828A7F71}">
      <dsp:nvSpPr>
        <dsp:cNvPr id="0" name=""/>
        <dsp:cNvSpPr/>
      </dsp:nvSpPr>
      <dsp:spPr>
        <a:xfrm>
          <a:off x="2966793" y="122223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7D09F11-6E30-4491-B58C-4BF1C698DBB9}">
      <dsp:nvSpPr>
        <dsp:cNvPr id="0" name=""/>
        <dsp:cNvSpPr/>
      </dsp:nvSpPr>
      <dsp:spPr>
        <a:xfrm>
          <a:off x="2852622" y="0"/>
          <a:ext cx="1794104" cy="96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语言学理论方法研究</a:t>
          </a:r>
          <a:endParaRPr lang="en-US" sz="2300" kern="1200" dirty="0"/>
        </a:p>
      </dsp:txBody>
      <dsp:txXfrm>
        <a:off x="2852622" y="0"/>
        <a:ext cx="1794104" cy="960120"/>
      </dsp:txXfrm>
    </dsp:sp>
    <dsp:sp modelId="{B635DF25-C409-4D7A-90CB-3116322FC6D1}">
      <dsp:nvSpPr>
        <dsp:cNvPr id="0" name=""/>
        <dsp:cNvSpPr/>
      </dsp:nvSpPr>
      <dsp:spPr>
        <a:xfrm>
          <a:off x="3426083"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BCAC218-5442-4634-8202-50D4AD3A721A}">
      <dsp:nvSpPr>
        <dsp:cNvPr id="0" name=""/>
        <dsp:cNvSpPr/>
      </dsp:nvSpPr>
      <dsp:spPr>
        <a:xfrm>
          <a:off x="5184958" y="912114"/>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汉外语言对比研究</a:t>
          </a:r>
          <a:endParaRPr lang="en-US" sz="2300" kern="1200" dirty="0"/>
        </a:p>
      </dsp:txBody>
      <dsp:txXfrm>
        <a:off x="5184958" y="912114"/>
        <a:ext cx="1696244" cy="1056132"/>
      </dsp:txXfrm>
    </dsp:sp>
    <dsp:sp modelId="{2CE2CCE5-E792-4B79-8782-9F16C286EA2A}">
      <dsp:nvSpPr>
        <dsp:cNvPr id="0" name=""/>
        <dsp:cNvSpPr/>
      </dsp:nvSpPr>
      <dsp:spPr>
        <a:xfrm>
          <a:off x="3538949"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07D3E42-DE89-4BDD-9E6F-572F933E2BA4}">
      <dsp:nvSpPr>
        <dsp:cNvPr id="0" name=""/>
        <dsp:cNvSpPr/>
      </dsp:nvSpPr>
      <dsp:spPr>
        <a:xfrm>
          <a:off x="5348058"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语言类型学研究</a:t>
          </a:r>
          <a:endParaRPr lang="en-US" sz="2300" kern="1200" dirty="0"/>
        </a:p>
      </dsp:txBody>
      <dsp:txXfrm>
        <a:off x="5348058" y="2256282"/>
        <a:ext cx="1663623" cy="1128141"/>
      </dsp:txXfrm>
    </dsp:sp>
    <dsp:sp modelId="{B504AFCE-E93F-49B5-8905-B3800C113E2B}">
      <dsp:nvSpPr>
        <dsp:cNvPr id="0" name=""/>
        <dsp:cNvSpPr/>
      </dsp:nvSpPr>
      <dsp:spPr>
        <a:xfrm>
          <a:off x="3221229"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A3B55E2-0629-483B-9E79-FB019040811A}">
      <dsp:nvSpPr>
        <dsp:cNvPr id="0" name=""/>
        <dsp:cNvSpPr/>
      </dsp:nvSpPr>
      <dsp:spPr>
        <a:xfrm>
          <a:off x="4630417"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语用学研究</a:t>
          </a:r>
          <a:endParaRPr lang="en-US" sz="2300" kern="1200" dirty="0"/>
        </a:p>
      </dsp:txBody>
      <dsp:txXfrm>
        <a:off x="4630417" y="3768471"/>
        <a:ext cx="1794104" cy="1032129"/>
      </dsp:txXfrm>
    </dsp:sp>
    <dsp:sp modelId="{A6089C94-0676-48C7-B289-E7AB033E26E5}">
      <dsp:nvSpPr>
        <dsp:cNvPr id="0" name=""/>
        <dsp:cNvSpPr/>
      </dsp:nvSpPr>
      <dsp:spPr>
        <a:xfrm>
          <a:off x="2712356" y="233837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48B62D6-11FF-4156-9F3C-DF2E1202BEBF}">
      <dsp:nvSpPr>
        <dsp:cNvPr id="0" name=""/>
        <dsp:cNvSpPr/>
      </dsp:nvSpPr>
      <dsp:spPr>
        <a:xfrm>
          <a:off x="1074828" y="3768471"/>
          <a:ext cx="1794104" cy="103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社会语言学研究</a:t>
          </a:r>
          <a:endParaRPr lang="en-US" sz="2300" kern="1200" dirty="0"/>
        </a:p>
      </dsp:txBody>
      <dsp:txXfrm>
        <a:off x="1074828" y="3768471"/>
        <a:ext cx="1794104" cy="1032129"/>
      </dsp:txXfrm>
    </dsp:sp>
    <dsp:sp modelId="{56B49DBB-7F77-44A0-BDE8-819AA8FFAE81}">
      <dsp:nvSpPr>
        <dsp:cNvPr id="0" name=""/>
        <dsp:cNvSpPr/>
      </dsp:nvSpPr>
      <dsp:spPr>
        <a:xfrm>
          <a:off x="2394637" y="1939922"/>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C71978B-97BA-4289-A912-E5C82DB8F42B}">
      <dsp:nvSpPr>
        <dsp:cNvPr id="0" name=""/>
        <dsp:cNvSpPr/>
      </dsp:nvSpPr>
      <dsp:spPr>
        <a:xfrm>
          <a:off x="487667" y="2256282"/>
          <a:ext cx="1663623" cy="11281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神经语言学研究</a:t>
          </a:r>
          <a:endParaRPr lang="en-US" sz="2300" kern="1200" dirty="0"/>
        </a:p>
      </dsp:txBody>
      <dsp:txXfrm>
        <a:off x="487667" y="2256282"/>
        <a:ext cx="1663623" cy="1128141"/>
      </dsp:txXfrm>
    </dsp:sp>
    <dsp:sp modelId="{BE29A71C-60EC-4AD5-B62F-3B24973582E5}">
      <dsp:nvSpPr>
        <dsp:cNvPr id="0" name=""/>
        <dsp:cNvSpPr/>
      </dsp:nvSpPr>
      <dsp:spPr>
        <a:xfrm>
          <a:off x="2507502" y="1443060"/>
          <a:ext cx="1565763" cy="15659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042012B-A0AB-4792-B36E-6B06F9D0EBCA}">
      <dsp:nvSpPr>
        <dsp:cNvPr id="0" name=""/>
        <dsp:cNvSpPr/>
      </dsp:nvSpPr>
      <dsp:spPr>
        <a:xfrm>
          <a:off x="618147" y="912114"/>
          <a:ext cx="1696244" cy="10561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zh-CN" sz="2300" kern="1200" dirty="0" smtClean="0"/>
            <a:t>心理语言学和实验语言学研究</a:t>
          </a:r>
          <a:endParaRPr lang="en-US" sz="2300" kern="1200" dirty="0"/>
        </a:p>
      </dsp:txBody>
      <dsp:txXfrm>
        <a:off x="618147" y="912114"/>
        <a:ext cx="1696244" cy="1056132"/>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67375-E8CB-4B40-864E-7FCE398107A2}">
      <dsp:nvSpPr>
        <dsp:cNvPr id="0" name=""/>
        <dsp:cNvSpPr/>
      </dsp:nvSpPr>
      <dsp:spPr>
        <a:xfrm>
          <a:off x="0" y="12977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700" kern="1200" dirty="0" smtClean="0"/>
            <a:t>中国外语教育理论与实践、各国外语教学比较</a:t>
          </a:r>
          <a:endParaRPr lang="en-US" sz="1700" kern="1200" dirty="0" smtClean="0"/>
        </a:p>
        <a:p>
          <a:pPr lvl="0" algn="l" defTabSz="444500" rtl="0">
            <a:lnSpc>
              <a:spcPct val="90000"/>
            </a:lnSpc>
            <a:spcBef>
              <a:spcPct val="0"/>
            </a:spcBef>
            <a:spcAft>
              <a:spcPct val="35000"/>
            </a:spcAft>
          </a:pPr>
          <a:endParaRPr lang="en-US" sz="1700" kern="1200" dirty="0"/>
        </a:p>
      </dsp:txBody>
      <dsp:txXfrm>
        <a:off x="34954" y="164733"/>
        <a:ext cx="7429442" cy="646132"/>
      </dsp:txXfrm>
    </dsp:sp>
    <dsp:sp modelId="{DA29A2B2-8989-44BA-9BC2-338133CBE782}">
      <dsp:nvSpPr>
        <dsp:cNvPr id="0" name=""/>
        <dsp:cNvSpPr/>
      </dsp:nvSpPr>
      <dsp:spPr>
        <a:xfrm>
          <a:off x="0" y="93144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700" kern="1200" dirty="0" smtClean="0"/>
            <a:t>国际化</a:t>
          </a:r>
          <a:r>
            <a:rPr lang="zh-CN" altLang="en-US" sz="1700" kern="1200" dirty="0" smtClean="0"/>
            <a:t>外语</a:t>
          </a:r>
          <a:r>
            <a:rPr lang="zh-CN" sz="1700" kern="1200" dirty="0" smtClean="0"/>
            <a:t>人才培养、特殊用途英语教学等</a:t>
          </a:r>
          <a:r>
            <a:rPr lang="zh-CN" altLang="en-US" sz="1700" kern="1200" dirty="0" smtClean="0"/>
            <a:t>（</a:t>
          </a:r>
          <a:r>
            <a:rPr lang="en-US" altLang="zh-CN" sz="1700" kern="1200" dirty="0" smtClean="0"/>
            <a:t>ESP, EGSP,  EOP</a:t>
          </a:r>
          <a:r>
            <a:rPr lang="zh-CN" altLang="en-US" sz="1700" kern="1200" dirty="0" smtClean="0"/>
            <a:t>）</a:t>
          </a:r>
          <a:endParaRPr lang="zh-CN" sz="1700" kern="1200" dirty="0" smtClean="0"/>
        </a:p>
        <a:p>
          <a:pPr lvl="0" algn="l" defTabSz="666750" rtl="0">
            <a:lnSpc>
              <a:spcPct val="90000"/>
            </a:lnSpc>
            <a:spcBef>
              <a:spcPct val="0"/>
            </a:spcBef>
            <a:spcAft>
              <a:spcPct val="35000"/>
            </a:spcAft>
          </a:pPr>
          <a:endParaRPr lang="en-US" sz="1700" kern="1200" dirty="0"/>
        </a:p>
      </dsp:txBody>
      <dsp:txXfrm>
        <a:off x="34954" y="966403"/>
        <a:ext cx="7429442" cy="646132"/>
      </dsp:txXfrm>
    </dsp:sp>
    <dsp:sp modelId="{31462CB6-1D8B-49E9-91BE-0DC1129D24BE}">
      <dsp:nvSpPr>
        <dsp:cNvPr id="0" name=""/>
        <dsp:cNvSpPr/>
      </dsp:nvSpPr>
      <dsp:spPr>
        <a:xfrm>
          <a:off x="0" y="165977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700" kern="1200" dirty="0" smtClean="0"/>
            <a:t>外语教学本质与规律、外语教学</a:t>
          </a:r>
          <a:r>
            <a:rPr lang="zh-CN" altLang="en-US" sz="1700" kern="1200" dirty="0" smtClean="0"/>
            <a:t>标准</a:t>
          </a:r>
          <a:r>
            <a:rPr lang="zh-CN" sz="1700" kern="1200" dirty="0" smtClean="0"/>
            <a:t>研编</a:t>
          </a:r>
          <a:endParaRPr lang="en-US" sz="1700" kern="1200" dirty="0" smtClean="0"/>
        </a:p>
        <a:p>
          <a:pPr lvl="0" algn="l" defTabSz="444500" rtl="0">
            <a:lnSpc>
              <a:spcPct val="90000"/>
            </a:lnSpc>
            <a:spcBef>
              <a:spcPct val="0"/>
            </a:spcBef>
            <a:spcAft>
              <a:spcPct val="35000"/>
            </a:spcAft>
          </a:pPr>
          <a:endParaRPr lang="en-US" sz="1700" kern="1200" dirty="0"/>
        </a:p>
      </dsp:txBody>
      <dsp:txXfrm>
        <a:off x="34954" y="1694733"/>
        <a:ext cx="7429442" cy="646132"/>
      </dsp:txXfrm>
    </dsp:sp>
    <dsp:sp modelId="{FC7F6F6F-F54F-488D-9A1F-F998C52E3386}">
      <dsp:nvSpPr>
        <dsp:cNvPr id="0" name=""/>
        <dsp:cNvSpPr/>
      </dsp:nvSpPr>
      <dsp:spPr>
        <a:xfrm>
          <a:off x="0" y="242477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700" kern="1200" dirty="0" smtClean="0"/>
            <a:t>课程设置体系、人文通识课程体系</a:t>
          </a:r>
          <a:r>
            <a:rPr lang="zh-CN" altLang="en-US" sz="1700" kern="1200" dirty="0" smtClean="0"/>
            <a:t>、</a:t>
          </a:r>
          <a:r>
            <a:rPr lang="zh-CN" sz="1700" kern="1200" dirty="0" smtClean="0"/>
            <a:t>外语教学法改革</a:t>
          </a:r>
          <a:endParaRPr lang="en-US" sz="1700" kern="1200" dirty="0" smtClean="0"/>
        </a:p>
        <a:p>
          <a:pPr lvl="0" algn="l" defTabSz="488950" rtl="0">
            <a:lnSpc>
              <a:spcPct val="90000"/>
            </a:lnSpc>
            <a:spcBef>
              <a:spcPct val="0"/>
            </a:spcBef>
            <a:spcAft>
              <a:spcPct val="35000"/>
            </a:spcAft>
          </a:pPr>
          <a:endParaRPr lang="en-US" sz="1700" kern="1200" dirty="0"/>
        </a:p>
      </dsp:txBody>
      <dsp:txXfrm>
        <a:off x="34954" y="2459733"/>
        <a:ext cx="7429442" cy="646132"/>
      </dsp:txXfrm>
    </dsp:sp>
    <dsp:sp modelId="{645E8C6B-1483-41B1-87A4-98AB0CAECCD9}">
      <dsp:nvSpPr>
        <dsp:cNvPr id="0" name=""/>
        <dsp:cNvSpPr/>
      </dsp:nvSpPr>
      <dsp:spPr>
        <a:xfrm>
          <a:off x="0" y="3189779"/>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sz="1700" kern="1200" dirty="0" smtClean="0"/>
            <a:t>外语测试与测试标准</a:t>
          </a:r>
          <a:r>
            <a:rPr lang="zh-CN" altLang="en-US" sz="1700" kern="1200" dirty="0" smtClean="0"/>
            <a:t>、</a:t>
          </a:r>
          <a:r>
            <a:rPr lang="zh-CN" sz="1700" kern="1200" dirty="0" smtClean="0"/>
            <a:t>人才培养质量的评价体系、</a:t>
          </a:r>
          <a:endParaRPr lang="en-US" sz="1700" kern="1200" dirty="0" smtClean="0"/>
        </a:p>
        <a:p>
          <a:pPr lvl="0" algn="l" defTabSz="622300" rtl="0">
            <a:lnSpc>
              <a:spcPct val="90000"/>
            </a:lnSpc>
            <a:spcBef>
              <a:spcPct val="0"/>
            </a:spcBef>
            <a:spcAft>
              <a:spcPct val="35000"/>
            </a:spcAft>
          </a:pPr>
          <a:endParaRPr lang="en-US" sz="1700" kern="1200" dirty="0"/>
        </a:p>
      </dsp:txBody>
      <dsp:txXfrm>
        <a:off x="34954" y="3224733"/>
        <a:ext cx="7429442" cy="646132"/>
      </dsp:txXfrm>
    </dsp:sp>
    <dsp:sp modelId="{FBE232C5-D413-4948-8AC0-EF2E5EA76383}">
      <dsp:nvSpPr>
        <dsp:cNvPr id="0" name=""/>
        <dsp:cNvSpPr/>
      </dsp:nvSpPr>
      <dsp:spPr>
        <a:xfrm>
          <a:off x="0" y="3954780"/>
          <a:ext cx="7499350"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zh-CN" sz="1700" kern="1200" dirty="0" smtClean="0"/>
            <a:t>现代化设备和教育技术手段在外语教学中的影响与应用</a:t>
          </a:r>
          <a:endParaRPr lang="en-US" sz="1700" kern="1200" dirty="0"/>
        </a:p>
      </dsp:txBody>
      <dsp:txXfrm>
        <a:off x="34954" y="3989734"/>
        <a:ext cx="7429442"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宋体" charset="-122"/>
              </a:defRPr>
            </a:lvl1pPr>
          </a:lstStyle>
          <a:p>
            <a:pPr>
              <a:defRPr/>
            </a:pPr>
            <a:endParaRPr lang="en-US" altLang="zh-CN"/>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宋体" charset="-122"/>
              </a:defRPr>
            </a:lvl1pPr>
          </a:lstStyle>
          <a:p>
            <a:pPr>
              <a:defRPr/>
            </a:pPr>
            <a:endParaRPr lang="en-US" altLang="zh-CN"/>
          </a:p>
        </p:txBody>
      </p:sp>
      <p:sp>
        <p:nvSpPr>
          <p:cNvPr id="1259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宋体" charset="-122"/>
              </a:defRPr>
            </a:lvl1pPr>
          </a:lstStyle>
          <a:p>
            <a:pPr>
              <a:defRPr/>
            </a:pPr>
            <a:endParaRPr lang="en-US" altLang="zh-CN"/>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宋体" charset="-122"/>
              </a:defRPr>
            </a:lvl1pPr>
          </a:lstStyle>
          <a:p>
            <a:pPr>
              <a:defRPr/>
            </a:pPr>
            <a:fld id="{067F2A44-6A31-4B2C-B881-574A7B3D27CB}" type="slidenum">
              <a:rPr lang="en-US" altLang="zh-CN"/>
              <a:pPr>
                <a:defRPr/>
              </a:pPr>
              <a:t>‹#›</a:t>
            </a:fld>
            <a:endParaRPr lang="en-US" altLang="zh-CN"/>
          </a:p>
        </p:txBody>
      </p:sp>
    </p:spTree>
    <p:extLst>
      <p:ext uri="{BB962C8B-B14F-4D97-AF65-F5344CB8AC3E}">
        <p14:creationId xmlns:p14="http://schemas.microsoft.com/office/powerpoint/2010/main" xmlns="" val="3636570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宋体"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宋体"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宋体"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宋体"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TextEdit="1"/>
          </p:cNvSpPr>
          <p:nvPr>
            <p:ph type="sldImg"/>
          </p:nvPr>
        </p:nvSpPr>
        <p:spPr>
          <a:ln/>
        </p:spPr>
      </p:sp>
      <p:sp>
        <p:nvSpPr>
          <p:cNvPr id="126979" name="备注占位符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1" dirty="0" smtClean="0">
                <a:latin typeface="+mn-ea"/>
              </a:rPr>
              <a:t>实证研究论文包括</a:t>
            </a:r>
            <a:r>
              <a:rPr lang="zh-CN" altLang="en-US" sz="1200" b="1" dirty="0" smtClean="0">
                <a:solidFill>
                  <a:srgbClr val="00B0F0"/>
                </a:solidFill>
                <a:latin typeface="+mn-ea"/>
              </a:rPr>
              <a:t>导言</a:t>
            </a:r>
            <a:r>
              <a:rPr lang="zh-CN" altLang="en-US" sz="1200" b="1" dirty="0" smtClean="0">
                <a:solidFill>
                  <a:srgbClr val="00B0F0"/>
                </a:solidFill>
              </a:rPr>
              <a:t>（</a:t>
            </a:r>
            <a:r>
              <a:rPr lang="zh-CN" altLang="en-US" sz="1200" b="1" dirty="0" smtClean="0"/>
              <a:t>研究对象及定义、相关领域存在的不足，研究目的），</a:t>
            </a:r>
            <a:r>
              <a:rPr lang="zh-CN" altLang="en-US" sz="1200" b="1" dirty="0" smtClean="0">
                <a:solidFill>
                  <a:srgbClr val="00B0F0"/>
                </a:solidFill>
                <a:latin typeface="+mn-ea"/>
              </a:rPr>
              <a:t>文献综述</a:t>
            </a:r>
            <a:r>
              <a:rPr lang="zh-CN" altLang="en-US" sz="1200" b="1" dirty="0" smtClean="0">
                <a:latin typeface="+mn-ea"/>
              </a:rPr>
              <a:t>（相关文献、评价现状、指出修改之处、提出具体问题、预测研究结果）、</a:t>
            </a:r>
            <a:r>
              <a:rPr lang="zh-CN" altLang="en-US" sz="1200" b="1" dirty="0" smtClean="0">
                <a:solidFill>
                  <a:srgbClr val="00B0F0"/>
                </a:solidFill>
                <a:latin typeface="+mn-ea"/>
              </a:rPr>
              <a:t>研究设计和研究方法</a:t>
            </a:r>
            <a:r>
              <a:rPr lang="zh-CN" altLang="en-US" sz="1200" b="1" dirty="0" smtClean="0">
                <a:latin typeface="+mn-ea"/>
              </a:rPr>
              <a:t>（根据变量关系确定方案、根据研究类型确定方法、根据相关现状和变量确定调查工具、检验调查工具的信度效度、根据方案选择统计分析方法）、</a:t>
            </a:r>
            <a:r>
              <a:rPr lang="zh-CN" altLang="en-US" sz="1200" b="1" dirty="0" smtClean="0">
                <a:solidFill>
                  <a:srgbClr val="00B0F0"/>
                </a:solidFill>
                <a:latin typeface="+mn-ea"/>
              </a:rPr>
              <a:t>数据分析和调查结果</a:t>
            </a:r>
            <a:r>
              <a:rPr lang="zh-CN" altLang="en-US" sz="1200" b="1" dirty="0" smtClean="0">
                <a:latin typeface="+mn-ea"/>
              </a:rPr>
              <a:t>（对照假设检验调查结果，回答问题）、</a:t>
            </a:r>
            <a:r>
              <a:rPr lang="zh-CN" altLang="en-US" sz="1200" b="1" dirty="0" smtClean="0">
                <a:solidFill>
                  <a:srgbClr val="00B0F0"/>
                </a:solidFill>
                <a:latin typeface="+mn-ea"/>
              </a:rPr>
              <a:t>讨论与结论</a:t>
            </a:r>
            <a:r>
              <a:rPr lang="zh-CN" altLang="en-US" sz="1200" b="1" dirty="0" smtClean="0">
                <a:latin typeface="+mn-ea"/>
              </a:rPr>
              <a:t>（结果的意义，不足与建议）</a:t>
            </a:r>
            <a:endParaRPr lang="en-US" altLang="zh-CN" sz="1200" b="1" dirty="0" smtClean="0">
              <a:latin typeface="+mn-ea"/>
            </a:endParaRPr>
          </a:p>
          <a:p>
            <a:endParaRPr lang="zh-CN" altLang="en-US" dirty="0" smtClean="0">
              <a:ea typeface="宋体" pitchFamily="2" charset="-122"/>
            </a:endParaRPr>
          </a:p>
        </p:txBody>
      </p:sp>
      <p:sp>
        <p:nvSpPr>
          <p:cNvPr id="126980" name="灯片编号占位符 3"/>
          <p:cNvSpPr>
            <a:spLocks noGrp="1"/>
          </p:cNvSpPr>
          <p:nvPr>
            <p:ph type="sldNum" sz="quarter" idx="5"/>
          </p:nvPr>
        </p:nvSpPr>
        <p:spPr>
          <a:noFill/>
        </p:spPr>
        <p:txBody>
          <a:bodyPr/>
          <a:lstStyle/>
          <a:p>
            <a:fld id="{582D16E1-960B-44B8-A6CA-6317DEC1CDE6}" type="slidenum">
              <a:rPr lang="en-US" altLang="zh-CN" smtClean="0">
                <a:ea typeface="宋体" pitchFamily="2" charset="-122"/>
              </a:rPr>
              <a:pPr/>
              <a:t>5</a:t>
            </a:fld>
            <a:endParaRPr lang="en-US" altLang="zh-CN" smtClean="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2" pitchFamily="18" charset="2"/>
              <a:buNone/>
            </a:pPr>
            <a:r>
              <a:rPr lang="zh-CN" altLang="en-US" b="1" dirty="0" smtClean="0"/>
              <a:t>引言（作者、出版社、出版时间、出版背景、结构）、内容简介（各部分各章内容）、简评（优缺点）</a:t>
            </a:r>
            <a:endParaRPr lang="en-US" altLang="zh-CN" b="1" dirty="0" smtClean="0"/>
          </a:p>
        </p:txBody>
      </p:sp>
      <p:sp>
        <p:nvSpPr>
          <p:cNvPr id="4" name="灯片编号占位符 3"/>
          <p:cNvSpPr>
            <a:spLocks noGrp="1"/>
          </p:cNvSpPr>
          <p:nvPr>
            <p:ph type="sldNum" sz="quarter" idx="10"/>
          </p:nvPr>
        </p:nvSpPr>
        <p:spPr/>
        <p:txBody>
          <a:bodyPr/>
          <a:lstStyle/>
          <a:p>
            <a:pPr>
              <a:defRPr/>
            </a:pPr>
            <a:fld id="{067F2A44-6A31-4B2C-B881-574A7B3D27CB}" type="slidenum">
              <a:rPr lang="en-US" altLang="zh-CN" smtClean="0"/>
              <a:pPr>
                <a:defRPr/>
              </a:pPr>
              <a:t>6</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p:cNvSpPr>
            <a:spLocks noGrp="1" noRot="1" noChangeAspect="1" noTextEdit="1"/>
          </p:cNvSpPr>
          <p:nvPr>
            <p:ph type="sldImg"/>
          </p:nvPr>
        </p:nvSpPr>
        <p:spPr>
          <a:ln/>
        </p:spPr>
      </p:sp>
      <p:sp>
        <p:nvSpPr>
          <p:cNvPr id="128003" name="备注占位符 2"/>
          <p:cNvSpPr>
            <a:spLocks noGrp="1"/>
          </p:cNvSpPr>
          <p:nvPr>
            <p:ph type="body" idx="1"/>
          </p:nvPr>
        </p:nvSpPr>
        <p:spPr>
          <a:noFill/>
          <a:ln/>
        </p:spPr>
        <p:txBody>
          <a:bodyPr/>
          <a:lstStyle/>
          <a:p>
            <a:endParaRPr lang="zh-CN" altLang="en-US" smtClean="0">
              <a:ea typeface="宋体" pitchFamily="2" charset="-122"/>
            </a:endParaRPr>
          </a:p>
        </p:txBody>
      </p:sp>
      <p:sp>
        <p:nvSpPr>
          <p:cNvPr id="128004" name="灯片编号占位符 3"/>
          <p:cNvSpPr>
            <a:spLocks noGrp="1"/>
          </p:cNvSpPr>
          <p:nvPr>
            <p:ph type="sldNum" sz="quarter" idx="5"/>
          </p:nvPr>
        </p:nvSpPr>
        <p:spPr>
          <a:noFill/>
        </p:spPr>
        <p:txBody>
          <a:bodyPr/>
          <a:lstStyle/>
          <a:p>
            <a:fld id="{BDE96E1A-78F1-469E-A23D-322775C75B27}" type="slidenum">
              <a:rPr lang="en-US" altLang="zh-CN" smtClean="0">
                <a:ea typeface="宋体" pitchFamily="2" charset="-122"/>
              </a:rPr>
              <a:pPr/>
              <a:t>60</a:t>
            </a:fld>
            <a:endParaRPr lang="en-US" altLang="zh-CN" smtClean="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椭圆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kumimoji="0" lang="en-US"/>
          </a:p>
        </p:txBody>
      </p:sp>
      <p:sp>
        <p:nvSpPr>
          <p:cNvPr id="5" name="椭圆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kumimoji="0" lang="en-US"/>
          </a:p>
        </p:txBody>
      </p:sp>
      <p:sp>
        <p:nvSpPr>
          <p:cNvPr id="14" name="标题 13"/>
          <p:cNvSpPr>
            <a:spLocks noGrp="1"/>
          </p:cNvSpPr>
          <p:nvPr>
            <p:ph type="ctrTitle"/>
          </p:nvPr>
        </p:nvSpPr>
        <p:spPr>
          <a:xfrm>
            <a:off x="1432560" y="359898"/>
            <a:ext cx="7406640" cy="1472184"/>
          </a:xfrm>
        </p:spPr>
        <p:txBody>
          <a:bodyPr anchor="b"/>
          <a:lstStyle>
            <a:lvl1pPr algn="l">
              <a:defRPr/>
            </a:lvl1pPr>
            <a:extLst/>
          </a:lstStyle>
          <a:p>
            <a:r>
              <a:rPr lang="zh-CN" altLang="en-US" smtClean="0"/>
              <a:t>单击此处编辑母版标题样式</a:t>
            </a:r>
            <a:endParaRPr lang="en-US"/>
          </a:p>
        </p:txBody>
      </p:sp>
      <p:sp>
        <p:nvSpPr>
          <p:cNvPr id="22" name="副标题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smtClean="0"/>
              <a:t>单击此处编辑母版副标题样式</a:t>
            </a:r>
            <a:endParaRPr lang="en-US"/>
          </a:p>
        </p:txBody>
      </p:sp>
      <p:sp>
        <p:nvSpPr>
          <p:cNvPr id="6" name="日期占位符 6"/>
          <p:cNvSpPr>
            <a:spLocks noGrp="1"/>
          </p:cNvSpPr>
          <p:nvPr>
            <p:ph type="dt" sz="half" idx="10"/>
          </p:nvPr>
        </p:nvSpPr>
        <p:spPr/>
        <p:txBody>
          <a:bodyPr/>
          <a:lstStyle>
            <a:lvl1pPr>
              <a:defRPr/>
            </a:lvl1pPr>
            <a:extLst/>
          </a:lstStyle>
          <a:p>
            <a:pPr>
              <a:defRPr/>
            </a:pPr>
            <a:endParaRPr lang="en-US" altLang="zh-CN"/>
          </a:p>
        </p:txBody>
      </p:sp>
      <p:sp>
        <p:nvSpPr>
          <p:cNvPr id="7" name="页脚占位符 19"/>
          <p:cNvSpPr>
            <a:spLocks noGrp="1"/>
          </p:cNvSpPr>
          <p:nvPr>
            <p:ph type="ftr" sz="quarter" idx="11"/>
          </p:nvPr>
        </p:nvSpPr>
        <p:spPr/>
        <p:txBody>
          <a:bodyPr/>
          <a:lstStyle>
            <a:lvl1pPr>
              <a:defRPr/>
            </a:lvl1pPr>
            <a:extLst/>
          </a:lstStyle>
          <a:p>
            <a:pPr>
              <a:defRPr/>
            </a:pPr>
            <a:endParaRPr lang="en-US" altLang="zh-CN"/>
          </a:p>
        </p:txBody>
      </p:sp>
      <p:sp>
        <p:nvSpPr>
          <p:cNvPr id="8" name="灯片编号占位符 9"/>
          <p:cNvSpPr>
            <a:spLocks noGrp="1"/>
          </p:cNvSpPr>
          <p:nvPr>
            <p:ph type="sldNum" sz="quarter" idx="12"/>
          </p:nvPr>
        </p:nvSpPr>
        <p:spPr/>
        <p:txBody>
          <a:bodyPr/>
          <a:lstStyle>
            <a:lvl1pPr>
              <a:defRPr/>
            </a:lvl1pPr>
            <a:extLst/>
          </a:lstStyle>
          <a:p>
            <a:pPr>
              <a:defRPr/>
            </a:pPr>
            <a:fld id="{87F6669F-D53D-4F43-BDB0-1F589FB51542}" type="slidenum">
              <a:rPr lang="en-US" altLang="zh-CN"/>
              <a:pPr>
                <a:defRPr/>
              </a:pPr>
              <a:t>‹#›</a:t>
            </a:fld>
            <a:endParaRPr lang="en-US" altLang="zh-CN"/>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23"/>
          <p:cNvSpPr>
            <a:spLocks noGrp="1"/>
          </p:cNvSpPr>
          <p:nvPr>
            <p:ph type="dt" sz="half" idx="10"/>
          </p:nvPr>
        </p:nvSpPr>
        <p:spPr/>
        <p:txBody>
          <a:bodyPr/>
          <a:lstStyle>
            <a:lvl1pPr>
              <a:defRPr/>
            </a:lvl1pPr>
          </a:lstStyle>
          <a:p>
            <a:pPr>
              <a:defRPr/>
            </a:pPr>
            <a:endParaRPr lang="en-US" altLang="zh-CN"/>
          </a:p>
        </p:txBody>
      </p:sp>
      <p:sp>
        <p:nvSpPr>
          <p:cNvPr id="5" name="页脚占位符 9"/>
          <p:cNvSpPr>
            <a:spLocks noGrp="1"/>
          </p:cNvSpPr>
          <p:nvPr>
            <p:ph type="ftr" sz="quarter" idx="11"/>
          </p:nvPr>
        </p:nvSpPr>
        <p:spPr/>
        <p:txBody>
          <a:bodyPr/>
          <a:lstStyle>
            <a:lvl1pPr>
              <a:defRPr/>
            </a:lvl1pPr>
          </a:lstStyle>
          <a:p>
            <a:pPr>
              <a:defRPr/>
            </a:pPr>
            <a:endParaRPr lang="en-US" altLang="zh-CN"/>
          </a:p>
        </p:txBody>
      </p:sp>
      <p:sp>
        <p:nvSpPr>
          <p:cNvPr id="6" name="灯片编号占位符 21"/>
          <p:cNvSpPr>
            <a:spLocks noGrp="1"/>
          </p:cNvSpPr>
          <p:nvPr>
            <p:ph type="sldNum" sz="quarter" idx="12"/>
          </p:nvPr>
        </p:nvSpPr>
        <p:spPr/>
        <p:txBody>
          <a:bodyPr/>
          <a:lstStyle>
            <a:lvl1pPr>
              <a:defRPr/>
            </a:lvl1pPr>
          </a:lstStyle>
          <a:p>
            <a:pPr>
              <a:defRPr/>
            </a:pPr>
            <a:fld id="{B6B61375-89E7-4A2D-A1D0-5F9BE559947D}" type="slidenum">
              <a:rPr lang="en-US" altLang="zh-CN"/>
              <a:pPr>
                <a:defRPr/>
              </a:pPr>
              <a:t>‹#›</a:t>
            </a:fld>
            <a:endParaRPr lang="en-US" altLang="zh-CN"/>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extLs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1143000" y="274640"/>
            <a:ext cx="5562600" cy="5851525"/>
          </a:xfrm>
        </p:spPr>
        <p:txBody>
          <a:bodyPr vert="eaVert"/>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23"/>
          <p:cNvSpPr>
            <a:spLocks noGrp="1"/>
          </p:cNvSpPr>
          <p:nvPr>
            <p:ph type="dt" sz="half" idx="10"/>
          </p:nvPr>
        </p:nvSpPr>
        <p:spPr/>
        <p:txBody>
          <a:bodyPr/>
          <a:lstStyle>
            <a:lvl1pPr>
              <a:defRPr/>
            </a:lvl1pPr>
          </a:lstStyle>
          <a:p>
            <a:pPr>
              <a:defRPr/>
            </a:pPr>
            <a:endParaRPr lang="en-US" altLang="zh-CN"/>
          </a:p>
        </p:txBody>
      </p:sp>
      <p:sp>
        <p:nvSpPr>
          <p:cNvPr id="5" name="页脚占位符 9"/>
          <p:cNvSpPr>
            <a:spLocks noGrp="1"/>
          </p:cNvSpPr>
          <p:nvPr>
            <p:ph type="ftr" sz="quarter" idx="11"/>
          </p:nvPr>
        </p:nvSpPr>
        <p:spPr/>
        <p:txBody>
          <a:bodyPr/>
          <a:lstStyle>
            <a:lvl1pPr>
              <a:defRPr/>
            </a:lvl1pPr>
          </a:lstStyle>
          <a:p>
            <a:pPr>
              <a:defRPr/>
            </a:pPr>
            <a:endParaRPr lang="en-US" altLang="zh-CN"/>
          </a:p>
        </p:txBody>
      </p:sp>
      <p:sp>
        <p:nvSpPr>
          <p:cNvPr id="6" name="灯片编号占位符 21"/>
          <p:cNvSpPr>
            <a:spLocks noGrp="1"/>
          </p:cNvSpPr>
          <p:nvPr>
            <p:ph type="sldNum" sz="quarter" idx="12"/>
          </p:nvPr>
        </p:nvSpPr>
        <p:spPr/>
        <p:txBody>
          <a:bodyPr/>
          <a:lstStyle>
            <a:lvl1pPr>
              <a:defRPr/>
            </a:lvl1pPr>
          </a:lstStyle>
          <a:p>
            <a:pPr>
              <a:defRPr/>
            </a:pPr>
            <a:fld id="{61DEACD9-B872-4E1A-A71F-03FB215B70CF}" type="slidenum">
              <a:rPr lang="en-US" altLang="zh-CN"/>
              <a:pPr>
                <a:defRPr/>
              </a:pPr>
              <a:t>‹#›</a:t>
            </a:fld>
            <a:endParaRPr lang="en-US" altLang="zh-CN"/>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lang="zh-CN" altLang="en-US" smtClean="0"/>
              <a:t>单击此处编辑母版标题样式</a:t>
            </a:r>
            <a:endParaRPr lang="en-US"/>
          </a:p>
        </p:txBody>
      </p:sp>
      <p:sp>
        <p:nvSpPr>
          <p:cNvPr id="3" name="内容占位符 2"/>
          <p:cNvSpPr>
            <a:spLocks noGrp="1"/>
          </p:cNvSpPr>
          <p:nvPr>
            <p:ph idx="1"/>
          </p:nvPr>
        </p:nvSpPr>
        <p:spPr/>
        <p:txBody>
          <a:bodyPr/>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23"/>
          <p:cNvSpPr>
            <a:spLocks noGrp="1"/>
          </p:cNvSpPr>
          <p:nvPr>
            <p:ph type="dt" sz="half" idx="10"/>
          </p:nvPr>
        </p:nvSpPr>
        <p:spPr/>
        <p:txBody>
          <a:bodyPr/>
          <a:lstStyle>
            <a:lvl1pPr>
              <a:defRPr/>
            </a:lvl1pPr>
          </a:lstStyle>
          <a:p>
            <a:pPr>
              <a:defRPr/>
            </a:pPr>
            <a:endParaRPr lang="en-US" altLang="zh-CN"/>
          </a:p>
        </p:txBody>
      </p:sp>
      <p:sp>
        <p:nvSpPr>
          <p:cNvPr id="5" name="页脚占位符 9"/>
          <p:cNvSpPr>
            <a:spLocks noGrp="1"/>
          </p:cNvSpPr>
          <p:nvPr>
            <p:ph type="ftr" sz="quarter" idx="11"/>
          </p:nvPr>
        </p:nvSpPr>
        <p:spPr/>
        <p:txBody>
          <a:bodyPr/>
          <a:lstStyle>
            <a:lvl1pPr>
              <a:defRPr/>
            </a:lvl1pPr>
          </a:lstStyle>
          <a:p>
            <a:pPr>
              <a:defRPr/>
            </a:pPr>
            <a:endParaRPr lang="en-US" altLang="zh-CN"/>
          </a:p>
        </p:txBody>
      </p:sp>
      <p:sp>
        <p:nvSpPr>
          <p:cNvPr id="6" name="灯片编号占位符 21"/>
          <p:cNvSpPr>
            <a:spLocks noGrp="1"/>
          </p:cNvSpPr>
          <p:nvPr>
            <p:ph type="sldNum" sz="quarter" idx="12"/>
          </p:nvPr>
        </p:nvSpPr>
        <p:spPr/>
        <p:txBody>
          <a:bodyPr/>
          <a:lstStyle>
            <a:lvl1pPr>
              <a:defRPr/>
            </a:lvl1pPr>
          </a:lstStyle>
          <a:p>
            <a:pPr>
              <a:defRPr/>
            </a:pPr>
            <a:fld id="{7487F983-92BC-484E-9118-8EB7891C19F5}" type="slidenum">
              <a:rPr lang="en-US" altLang="zh-CN"/>
              <a:pPr>
                <a:defRPr/>
              </a:pPr>
              <a:t>‹#›</a:t>
            </a:fld>
            <a:endParaRPr lang="en-US" altLang="zh-CN"/>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矩形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5" name="矩形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6" name="椭圆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kumimoji="0" lang="en-US"/>
          </a:p>
        </p:txBody>
      </p:sp>
      <p:sp>
        <p:nvSpPr>
          <p:cNvPr id="7" name="椭圆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kumimoji="0" lang="en-US"/>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smtClean="0"/>
              <a:t>单击此处编辑母版文本样式</a:t>
            </a:r>
          </a:p>
        </p:txBody>
      </p:sp>
      <p:sp>
        <p:nvSpPr>
          <p:cNvPr id="8" name="日期占位符 3"/>
          <p:cNvSpPr>
            <a:spLocks noGrp="1"/>
          </p:cNvSpPr>
          <p:nvPr>
            <p:ph type="dt" sz="half" idx="10"/>
          </p:nvPr>
        </p:nvSpPr>
        <p:spPr/>
        <p:txBody>
          <a:bodyPr/>
          <a:lstStyle>
            <a:lvl1pPr>
              <a:defRPr/>
            </a:lvl1pPr>
            <a:extLst/>
          </a:lstStyle>
          <a:p>
            <a:pPr>
              <a:defRPr/>
            </a:pPr>
            <a:endParaRPr lang="en-US" altLang="zh-CN"/>
          </a:p>
        </p:txBody>
      </p:sp>
      <p:sp>
        <p:nvSpPr>
          <p:cNvPr id="9" name="页脚占位符 4"/>
          <p:cNvSpPr>
            <a:spLocks noGrp="1"/>
          </p:cNvSpPr>
          <p:nvPr>
            <p:ph type="ftr" sz="quarter" idx="11"/>
          </p:nvPr>
        </p:nvSpPr>
        <p:spPr/>
        <p:txBody>
          <a:bodyPr/>
          <a:lstStyle>
            <a:lvl1pPr>
              <a:defRPr/>
            </a:lvl1pPr>
            <a:extLst/>
          </a:lstStyle>
          <a:p>
            <a:pPr>
              <a:defRPr/>
            </a:pPr>
            <a:endParaRPr lang="en-US" altLang="zh-CN"/>
          </a:p>
        </p:txBody>
      </p:sp>
      <p:sp>
        <p:nvSpPr>
          <p:cNvPr id="10" name="灯片编号占位符 5"/>
          <p:cNvSpPr>
            <a:spLocks noGrp="1"/>
          </p:cNvSpPr>
          <p:nvPr>
            <p:ph type="sldNum" sz="quarter" idx="12"/>
          </p:nvPr>
        </p:nvSpPr>
        <p:spPr/>
        <p:txBody>
          <a:bodyPr/>
          <a:lstStyle>
            <a:lvl1pPr>
              <a:defRPr/>
            </a:lvl1pPr>
            <a:extLst/>
          </a:lstStyle>
          <a:p>
            <a:pPr>
              <a:defRPr/>
            </a:pPr>
            <a:fld id="{DFD22764-A3BD-445D-ADD1-7C6D2C23262B}" type="slidenum">
              <a:rPr lang="en-US" altLang="zh-CN"/>
              <a:pPr>
                <a:defRPr/>
              </a:pPr>
              <a:t>‹#›</a:t>
            </a:fld>
            <a:endParaRPr lang="en-US" altLang="zh-CN"/>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extLst/>
          </a:lstStyle>
          <a:p>
            <a:r>
              <a:rPr lang="zh-CN" altLang="en-US" smtClean="0"/>
              <a:t>单击此处编辑母版标题样式</a:t>
            </a:r>
            <a:endParaRPr lang="en-US"/>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23"/>
          <p:cNvSpPr>
            <a:spLocks noGrp="1"/>
          </p:cNvSpPr>
          <p:nvPr>
            <p:ph type="dt" sz="half" idx="10"/>
          </p:nvPr>
        </p:nvSpPr>
        <p:spPr/>
        <p:txBody>
          <a:bodyPr/>
          <a:lstStyle>
            <a:lvl1pPr>
              <a:defRPr/>
            </a:lvl1pPr>
          </a:lstStyle>
          <a:p>
            <a:pPr>
              <a:defRPr/>
            </a:pPr>
            <a:endParaRPr lang="en-US" altLang="zh-CN"/>
          </a:p>
        </p:txBody>
      </p:sp>
      <p:sp>
        <p:nvSpPr>
          <p:cNvPr id="6" name="页脚占位符 9"/>
          <p:cNvSpPr>
            <a:spLocks noGrp="1"/>
          </p:cNvSpPr>
          <p:nvPr>
            <p:ph type="ftr" sz="quarter" idx="11"/>
          </p:nvPr>
        </p:nvSpPr>
        <p:spPr/>
        <p:txBody>
          <a:bodyPr/>
          <a:lstStyle>
            <a:lvl1pPr>
              <a:defRPr/>
            </a:lvl1pPr>
          </a:lstStyle>
          <a:p>
            <a:pPr>
              <a:defRPr/>
            </a:pPr>
            <a:endParaRPr lang="en-US" altLang="zh-CN"/>
          </a:p>
        </p:txBody>
      </p:sp>
      <p:sp>
        <p:nvSpPr>
          <p:cNvPr id="7" name="灯片编号占位符 21"/>
          <p:cNvSpPr>
            <a:spLocks noGrp="1"/>
          </p:cNvSpPr>
          <p:nvPr>
            <p:ph type="sldNum" sz="quarter" idx="12"/>
          </p:nvPr>
        </p:nvSpPr>
        <p:spPr/>
        <p:txBody>
          <a:bodyPr/>
          <a:lstStyle>
            <a:lvl1pPr>
              <a:defRPr/>
            </a:lvl1pPr>
          </a:lstStyle>
          <a:p>
            <a:pPr>
              <a:defRPr/>
            </a:pPr>
            <a:fld id="{755C551B-9718-4AE4-AA34-C9611CA36CB0}" type="slidenum">
              <a:rPr lang="en-US" altLang="zh-CN"/>
              <a:pPr>
                <a:defRPr/>
              </a:pPr>
              <a:t>‹#›</a:t>
            </a:fld>
            <a:endParaRPr lang="en-US" altLang="zh-CN"/>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lstStyle>
            <a:lvl1pPr algn="ctr">
              <a:defRPr sz="4500" b="1" cap="none" baseline="0"/>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extLst/>
          </a:lstStyle>
          <a:p>
            <a:pPr>
              <a:defRPr/>
            </a:pPr>
            <a:endParaRPr lang="en-US" altLang="zh-CN"/>
          </a:p>
        </p:txBody>
      </p:sp>
      <p:sp>
        <p:nvSpPr>
          <p:cNvPr id="8" name="页脚占位符 7"/>
          <p:cNvSpPr>
            <a:spLocks noGrp="1"/>
          </p:cNvSpPr>
          <p:nvPr>
            <p:ph type="ftr" sz="quarter" idx="11"/>
          </p:nvPr>
        </p:nvSpPr>
        <p:spPr/>
        <p:txBody>
          <a:bodyPr/>
          <a:lstStyle>
            <a:lvl1pPr>
              <a:defRPr/>
            </a:lvl1pPr>
            <a:extLst/>
          </a:lstStyle>
          <a:p>
            <a:pPr>
              <a:defRPr/>
            </a:pPr>
            <a:endParaRPr lang="en-US" altLang="zh-CN"/>
          </a:p>
        </p:txBody>
      </p:sp>
      <p:sp>
        <p:nvSpPr>
          <p:cNvPr id="9" name="灯片编号占位符 8"/>
          <p:cNvSpPr>
            <a:spLocks noGrp="1"/>
          </p:cNvSpPr>
          <p:nvPr>
            <p:ph type="sldNum" sz="quarter" idx="12"/>
          </p:nvPr>
        </p:nvSpPr>
        <p:spPr/>
        <p:txBody>
          <a:bodyPr/>
          <a:lstStyle>
            <a:lvl1pPr>
              <a:defRPr/>
            </a:lvl1pPr>
            <a:extLst/>
          </a:lstStyle>
          <a:p>
            <a:pPr>
              <a:defRPr/>
            </a:pPr>
            <a:fld id="{D1E196A1-2E0B-4140-BF2E-3AE965815208}" type="slidenum">
              <a:rPr lang="en-US" altLang="zh-CN"/>
              <a:pPr>
                <a:defRPr/>
              </a:pPr>
              <a:t>‹#›</a:t>
            </a:fld>
            <a:endParaRPr lang="en-US" altLang="zh-CN"/>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extLst/>
          </a:lstStyle>
          <a:p>
            <a:r>
              <a:rPr lang="zh-CN" altLang="en-US" smtClean="0"/>
              <a:t>单击此处编辑母版标题样式</a:t>
            </a:r>
            <a:endParaRPr lang="en-US"/>
          </a:p>
        </p:txBody>
      </p:sp>
      <p:sp>
        <p:nvSpPr>
          <p:cNvPr id="3" name="日期占位符 23"/>
          <p:cNvSpPr>
            <a:spLocks noGrp="1"/>
          </p:cNvSpPr>
          <p:nvPr>
            <p:ph type="dt" sz="half" idx="10"/>
          </p:nvPr>
        </p:nvSpPr>
        <p:spPr/>
        <p:txBody>
          <a:bodyPr/>
          <a:lstStyle>
            <a:lvl1pPr>
              <a:defRPr/>
            </a:lvl1pPr>
          </a:lstStyle>
          <a:p>
            <a:pPr>
              <a:defRPr/>
            </a:pPr>
            <a:endParaRPr lang="en-US" altLang="zh-CN"/>
          </a:p>
        </p:txBody>
      </p:sp>
      <p:sp>
        <p:nvSpPr>
          <p:cNvPr id="4" name="页脚占位符 9"/>
          <p:cNvSpPr>
            <a:spLocks noGrp="1"/>
          </p:cNvSpPr>
          <p:nvPr>
            <p:ph type="ftr" sz="quarter" idx="11"/>
          </p:nvPr>
        </p:nvSpPr>
        <p:spPr/>
        <p:txBody>
          <a:bodyPr/>
          <a:lstStyle>
            <a:lvl1pPr>
              <a:defRPr/>
            </a:lvl1pPr>
          </a:lstStyle>
          <a:p>
            <a:pPr>
              <a:defRPr/>
            </a:pPr>
            <a:endParaRPr lang="en-US" altLang="zh-CN"/>
          </a:p>
        </p:txBody>
      </p:sp>
      <p:sp>
        <p:nvSpPr>
          <p:cNvPr id="5" name="灯片编号占位符 21"/>
          <p:cNvSpPr>
            <a:spLocks noGrp="1"/>
          </p:cNvSpPr>
          <p:nvPr>
            <p:ph type="sldNum" sz="quarter" idx="12"/>
          </p:nvPr>
        </p:nvSpPr>
        <p:spPr/>
        <p:txBody>
          <a:bodyPr/>
          <a:lstStyle>
            <a:lvl1pPr>
              <a:defRPr/>
            </a:lvl1pPr>
          </a:lstStyle>
          <a:p>
            <a:pPr>
              <a:defRPr/>
            </a:pPr>
            <a:fld id="{4EBF9DC6-950C-4E7D-936B-E4D52A5C09D5}" type="slidenum">
              <a:rPr lang="en-US" altLang="zh-CN"/>
              <a:pPr>
                <a:defRPr/>
              </a:pPr>
              <a:t>‹#›</a:t>
            </a:fld>
            <a:endParaRPr lang="en-US" altLang="zh-CN"/>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3" name="矩形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4" name="日期占位符 1"/>
          <p:cNvSpPr>
            <a:spLocks noGrp="1"/>
          </p:cNvSpPr>
          <p:nvPr>
            <p:ph type="dt" sz="half" idx="10"/>
          </p:nvPr>
        </p:nvSpPr>
        <p:spPr/>
        <p:txBody>
          <a:bodyPr/>
          <a:lstStyle>
            <a:lvl1pPr>
              <a:defRPr/>
            </a:lvl1pPr>
            <a:extLst/>
          </a:lstStyle>
          <a:p>
            <a:pPr>
              <a:defRPr/>
            </a:pPr>
            <a:endParaRPr lang="en-US" altLang="zh-CN"/>
          </a:p>
        </p:txBody>
      </p:sp>
      <p:sp>
        <p:nvSpPr>
          <p:cNvPr id="5" name="页脚占位符 2"/>
          <p:cNvSpPr>
            <a:spLocks noGrp="1"/>
          </p:cNvSpPr>
          <p:nvPr>
            <p:ph type="ftr" sz="quarter" idx="11"/>
          </p:nvPr>
        </p:nvSpPr>
        <p:spPr/>
        <p:txBody>
          <a:bodyPr/>
          <a:lstStyle>
            <a:lvl1pPr>
              <a:defRPr/>
            </a:lvl1pPr>
            <a:extLst/>
          </a:lstStyle>
          <a:p>
            <a:pPr>
              <a:defRPr/>
            </a:pPr>
            <a:endParaRPr lang="en-US" altLang="zh-CN"/>
          </a:p>
        </p:txBody>
      </p:sp>
      <p:sp>
        <p:nvSpPr>
          <p:cNvPr id="6" name="灯片编号占位符 3"/>
          <p:cNvSpPr>
            <a:spLocks noGrp="1"/>
          </p:cNvSpPr>
          <p:nvPr>
            <p:ph type="sldNum" sz="quarter" idx="12"/>
          </p:nvPr>
        </p:nvSpPr>
        <p:spPr/>
        <p:txBody>
          <a:bodyPr/>
          <a:lstStyle>
            <a:lvl1pPr>
              <a:defRPr/>
            </a:lvl1pPr>
            <a:extLst/>
          </a:lstStyle>
          <a:p>
            <a:pPr>
              <a:defRPr/>
            </a:pPr>
            <a:fld id="{F777C2D9-108C-427A-9C18-E938CE6454D9}" type="slidenum">
              <a:rPr lang="en-US" altLang="zh-CN"/>
              <a:pPr>
                <a:defRPr/>
              </a:pPr>
              <a:t>‹#›</a:t>
            </a:fld>
            <a:endParaRPr lang="en-US" altLang="zh-CN"/>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zh-CN" altLang="en-US" smtClean="0"/>
              <a:t>单击此处编辑母版标题样式</a:t>
            </a:r>
            <a:endParaRPr lang="en-US"/>
          </a:p>
        </p:txBody>
      </p:sp>
      <p:sp>
        <p:nvSpPr>
          <p:cNvPr id="3" name="文本占位符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zh-CN" altLang="en-US" smtClean="0"/>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extLst/>
          </a:lstStyle>
          <a:p>
            <a:pPr>
              <a:defRPr/>
            </a:pPr>
            <a:endParaRPr lang="en-US" altLang="zh-CN"/>
          </a:p>
        </p:txBody>
      </p:sp>
      <p:sp>
        <p:nvSpPr>
          <p:cNvPr id="6" name="页脚占位符 5"/>
          <p:cNvSpPr>
            <a:spLocks noGrp="1"/>
          </p:cNvSpPr>
          <p:nvPr>
            <p:ph type="ftr" sz="quarter" idx="11"/>
          </p:nvPr>
        </p:nvSpPr>
        <p:spPr/>
        <p:txBody>
          <a:bodyPr/>
          <a:lstStyle>
            <a:lvl1pPr>
              <a:defRPr/>
            </a:lvl1pPr>
            <a:extLst/>
          </a:lstStyle>
          <a:p>
            <a:pPr>
              <a:defRPr/>
            </a:pPr>
            <a:endParaRPr lang="en-US" altLang="zh-CN"/>
          </a:p>
        </p:txBody>
      </p:sp>
      <p:sp>
        <p:nvSpPr>
          <p:cNvPr id="7" name="灯片编号占位符 6"/>
          <p:cNvSpPr>
            <a:spLocks noGrp="1"/>
          </p:cNvSpPr>
          <p:nvPr>
            <p:ph type="sldNum" sz="quarter" idx="12"/>
          </p:nvPr>
        </p:nvSpPr>
        <p:spPr/>
        <p:txBody>
          <a:bodyPr/>
          <a:lstStyle>
            <a:lvl1pPr>
              <a:defRPr/>
            </a:lvl1pPr>
            <a:extLst/>
          </a:lstStyle>
          <a:p>
            <a:pPr>
              <a:defRPr/>
            </a:pPr>
            <a:fld id="{4387A897-25F6-49BF-B831-8DCDB1D88660}" type="slidenum">
              <a:rPr lang="en-US" altLang="zh-CN"/>
              <a:pPr>
                <a:defRPr/>
              </a:pPr>
              <a:t>‹#›</a:t>
            </a:fld>
            <a:endParaRPr lang="en-US" altLang="zh-CN"/>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矩形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a:lnSpc>
                <a:spcPts val="3000"/>
              </a:lnSpc>
              <a:spcBef>
                <a:spcPts val="600"/>
              </a:spcBef>
              <a:buClr>
                <a:schemeClr val="accent1"/>
              </a:buClr>
              <a:buSzPct val="80000"/>
              <a:buFont typeface="Wingdings 2"/>
              <a:buNone/>
              <a:defRPr/>
            </a:pPr>
            <a:endParaRPr kumimoji="0" lang="en-US" sz="3200">
              <a:latin typeface="+mn-lt"/>
              <a:ea typeface="+mn-ea"/>
            </a:endParaRPr>
          </a:p>
        </p:txBody>
      </p:sp>
      <p:sp>
        <p:nvSpPr>
          <p:cNvPr id="6" name="流程图: 过程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7" name="流程图: 过程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dirty="0"/>
          </a:p>
        </p:txBody>
      </p:sp>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zh-CN" altLang="en-US" smtClean="0"/>
              <a:t>单击此处编辑母版标题样式</a:t>
            </a:r>
            <a:endParaRPr lang="en-US"/>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zh-CN" altLang="en-US" smtClean="0"/>
              <a:t>单击此处编辑母版文本样式</a:t>
            </a:r>
          </a:p>
        </p:txBody>
      </p:sp>
      <p:sp>
        <p:nvSpPr>
          <p:cNvPr id="8" name="日期占位符 4"/>
          <p:cNvSpPr>
            <a:spLocks noGrp="1"/>
          </p:cNvSpPr>
          <p:nvPr>
            <p:ph type="dt" sz="half" idx="10"/>
          </p:nvPr>
        </p:nvSpPr>
        <p:spPr/>
        <p:txBody>
          <a:bodyPr/>
          <a:lstStyle>
            <a:lvl1pPr>
              <a:defRPr/>
            </a:lvl1pPr>
            <a:extLst/>
          </a:lstStyle>
          <a:p>
            <a:pPr>
              <a:defRPr/>
            </a:pPr>
            <a:endParaRPr lang="en-US" altLang="zh-CN"/>
          </a:p>
        </p:txBody>
      </p:sp>
      <p:sp>
        <p:nvSpPr>
          <p:cNvPr id="9" name="页脚占位符 5"/>
          <p:cNvSpPr>
            <a:spLocks noGrp="1"/>
          </p:cNvSpPr>
          <p:nvPr>
            <p:ph type="ftr" sz="quarter" idx="11"/>
          </p:nvPr>
        </p:nvSpPr>
        <p:spPr/>
        <p:txBody>
          <a:bodyPr/>
          <a:lstStyle>
            <a:lvl1pPr>
              <a:defRPr/>
            </a:lvl1pPr>
            <a:extLst/>
          </a:lstStyle>
          <a:p>
            <a:pPr>
              <a:defRPr/>
            </a:pPr>
            <a:endParaRPr lang="en-US" altLang="zh-CN"/>
          </a:p>
        </p:txBody>
      </p:sp>
      <p:sp>
        <p:nvSpPr>
          <p:cNvPr id="10" name="灯片编号占位符 6"/>
          <p:cNvSpPr>
            <a:spLocks noGrp="1"/>
          </p:cNvSpPr>
          <p:nvPr>
            <p:ph type="sldNum" sz="quarter" idx="12"/>
          </p:nvPr>
        </p:nvSpPr>
        <p:spPr/>
        <p:txBody>
          <a:bodyPr/>
          <a:lstStyle>
            <a:lvl1pPr>
              <a:defRPr/>
            </a:lvl1pPr>
            <a:extLst/>
          </a:lstStyle>
          <a:p>
            <a:pPr>
              <a:defRPr/>
            </a:pPr>
            <a:fld id="{45EFE14E-984C-43BD-94FD-25F042290193}" type="slidenum">
              <a:rPr lang="en-US" altLang="zh-CN"/>
              <a:pPr>
                <a:defRPr/>
              </a:pPr>
              <a:t>‹#›</a:t>
            </a:fld>
            <a:endParaRPr lang="en-US" altLang="zh-CN"/>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8" name="椭圆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12" name="矩形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
        <p:nvSpPr>
          <p:cNvPr id="5" name="标题占位符 4"/>
          <p:cNvSpPr>
            <a:spLocks noGrp="1"/>
          </p:cNvSpPr>
          <p:nvPr>
            <p:ph type="title"/>
          </p:nvPr>
        </p:nvSpPr>
        <p:spPr>
          <a:xfrm>
            <a:off x="1435100" y="274638"/>
            <a:ext cx="7499350" cy="1143000"/>
          </a:xfrm>
          <a:prstGeom prst="rect">
            <a:avLst/>
          </a:prstGeom>
        </p:spPr>
        <p:txBody>
          <a:bodyPr anchor="ctr">
            <a:normAutofit/>
          </a:bodyPr>
          <a:lstStyle>
            <a:extLst/>
          </a:lstStyle>
          <a:p>
            <a:r>
              <a:rPr lang="zh-CN" altLang="en-US" smtClean="0"/>
              <a:t>单击此处编辑母版标题样式</a:t>
            </a:r>
            <a:endParaRPr lang="en-US"/>
          </a:p>
        </p:txBody>
      </p:sp>
      <p:sp>
        <p:nvSpPr>
          <p:cNvPr id="1033" name="文本占位符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ea typeface="宋体" charset="-122"/>
              </a:defRPr>
            </a:lvl1pPr>
            <a:extLst/>
          </a:lstStyle>
          <a:p>
            <a:pPr>
              <a:defRPr/>
            </a:pPr>
            <a:endParaRPr lang="en-US" altLang="zh-CN"/>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ea typeface="宋体" charset="-122"/>
              </a:defRPr>
            </a:lvl1pPr>
            <a:extLst/>
          </a:lstStyle>
          <a:p>
            <a:pPr>
              <a:defRPr/>
            </a:pPr>
            <a:endParaRPr lang="en-US" altLang="zh-CN"/>
          </a:p>
        </p:txBody>
      </p:sp>
      <p:sp>
        <p:nvSpPr>
          <p:cNvPr id="22" name="灯片编号占位符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ea typeface="宋体" charset="-122"/>
              </a:defRPr>
            </a:lvl1pPr>
            <a:extLst/>
          </a:lstStyle>
          <a:p>
            <a:pPr>
              <a:defRPr/>
            </a:pPr>
            <a:fld id="{678D5F8C-83B1-4F28-959B-E7E9AAA67E18}" type="slidenum">
              <a:rPr lang="en-US" altLang="zh-CN"/>
              <a:pPr>
                <a:defRPr/>
              </a:pPr>
              <a:t>‹#›</a:t>
            </a:fld>
            <a:endParaRPr lang="en-US" altLang="zh-CN"/>
          </a:p>
        </p:txBody>
      </p:sp>
      <p:sp>
        <p:nvSpPr>
          <p:cNvPr id="15" name="矩形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kumimoji="0" lang="en-US"/>
          </a:p>
        </p:txBody>
      </p:sp>
    </p:spTree>
  </p:cSld>
  <p:clrMap bg1="lt1" tx1="dk1" bg2="lt2" tx2="dk2" accent1="accent1" accent2="accent2" accent3="accent3" accent4="accent4" accent5="accent5" accent6="accent6" hlink="hlink" folHlink="folHlink"/>
  <p:sldLayoutIdLst>
    <p:sldLayoutId id="2147484119" r:id="rId1"/>
    <p:sldLayoutId id="2147484114" r:id="rId2"/>
    <p:sldLayoutId id="2147484120" r:id="rId3"/>
    <p:sldLayoutId id="2147484115" r:id="rId4"/>
    <p:sldLayoutId id="2147484121" r:id="rId5"/>
    <p:sldLayoutId id="2147484116" r:id="rId6"/>
    <p:sldLayoutId id="2147484122" r:id="rId7"/>
    <p:sldLayoutId id="2147484123" r:id="rId8"/>
    <p:sldLayoutId id="2147484124" r:id="rId9"/>
    <p:sldLayoutId id="2147484117" r:id="rId10"/>
    <p:sldLayoutId id="2147484118" r:id="rId11"/>
  </p:sldLayoutIdLst>
  <p:transition advClick="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entury Schoolbook" pitchFamily="18" charset="0"/>
          <a:ea typeface="华文楷体" pitchFamily="2" charset="-122"/>
        </a:defRPr>
      </a:lvl2pPr>
      <a:lvl3pPr algn="l" rtl="0" eaLnBrk="0" fontAlgn="base" hangingPunct="0">
        <a:spcBef>
          <a:spcPct val="0"/>
        </a:spcBef>
        <a:spcAft>
          <a:spcPct val="0"/>
        </a:spcAft>
        <a:defRPr sz="4300">
          <a:solidFill>
            <a:srgbClr val="572314"/>
          </a:solidFill>
          <a:latin typeface="Century Schoolbook" pitchFamily="18" charset="0"/>
          <a:ea typeface="华文楷体" pitchFamily="2" charset="-122"/>
        </a:defRPr>
      </a:lvl3pPr>
      <a:lvl4pPr algn="l" rtl="0" eaLnBrk="0" fontAlgn="base" hangingPunct="0">
        <a:spcBef>
          <a:spcPct val="0"/>
        </a:spcBef>
        <a:spcAft>
          <a:spcPct val="0"/>
        </a:spcAft>
        <a:defRPr sz="4300">
          <a:solidFill>
            <a:srgbClr val="572314"/>
          </a:solidFill>
          <a:latin typeface="Century Schoolbook" pitchFamily="18" charset="0"/>
          <a:ea typeface="华文楷体" pitchFamily="2" charset="-122"/>
        </a:defRPr>
      </a:lvl4pPr>
      <a:lvl5pPr algn="l" rtl="0" eaLnBrk="0" fontAlgn="base" hangingPunct="0">
        <a:spcBef>
          <a:spcPct val="0"/>
        </a:spcBef>
        <a:spcAft>
          <a:spcPct val="0"/>
        </a:spcAft>
        <a:defRPr sz="4300">
          <a:solidFill>
            <a:srgbClr val="572314"/>
          </a:solidFill>
          <a:latin typeface="Century Schoolbook" pitchFamily="18" charset="0"/>
          <a:ea typeface="华文楷体" pitchFamily="2" charset="-122"/>
        </a:defRPr>
      </a:lvl5pPr>
      <a:lvl6pPr marL="457200" algn="l" rtl="0" fontAlgn="base">
        <a:spcBef>
          <a:spcPct val="0"/>
        </a:spcBef>
        <a:spcAft>
          <a:spcPct val="0"/>
        </a:spcAft>
        <a:defRPr sz="4300">
          <a:solidFill>
            <a:srgbClr val="572314"/>
          </a:solidFill>
          <a:latin typeface="Century Schoolbook" pitchFamily="18" charset="0"/>
          <a:ea typeface="华文楷体" pitchFamily="2" charset="-122"/>
        </a:defRPr>
      </a:lvl6pPr>
      <a:lvl7pPr marL="914400" algn="l" rtl="0" fontAlgn="base">
        <a:spcBef>
          <a:spcPct val="0"/>
        </a:spcBef>
        <a:spcAft>
          <a:spcPct val="0"/>
        </a:spcAft>
        <a:defRPr sz="4300">
          <a:solidFill>
            <a:srgbClr val="572314"/>
          </a:solidFill>
          <a:latin typeface="Century Schoolbook" pitchFamily="18" charset="0"/>
          <a:ea typeface="华文楷体" pitchFamily="2" charset="-122"/>
        </a:defRPr>
      </a:lvl7pPr>
      <a:lvl8pPr marL="1371600" algn="l" rtl="0" fontAlgn="base">
        <a:spcBef>
          <a:spcPct val="0"/>
        </a:spcBef>
        <a:spcAft>
          <a:spcPct val="0"/>
        </a:spcAft>
        <a:defRPr sz="4300">
          <a:solidFill>
            <a:srgbClr val="572314"/>
          </a:solidFill>
          <a:latin typeface="Century Schoolbook" pitchFamily="18" charset="0"/>
          <a:ea typeface="华文楷体" pitchFamily="2" charset="-122"/>
        </a:defRPr>
      </a:lvl8pPr>
      <a:lvl9pPr marL="1828800" algn="l" rtl="0" fontAlgn="base">
        <a:spcBef>
          <a:spcPct val="0"/>
        </a:spcBef>
        <a:spcAft>
          <a:spcPct val="0"/>
        </a:spcAft>
        <a:defRPr sz="4300">
          <a:solidFill>
            <a:srgbClr val="572314"/>
          </a:solidFill>
          <a:latin typeface="Century Schoolbook" pitchFamily="18" charset="0"/>
          <a:ea typeface="华文楷体" pitchFamily="2" charset="-122"/>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package" Target="../embeddings/Microsoft_Office_PowerPoint_____1.pptx"/></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5.xml"/><Relationship Id="rId7" Type="http://schemas.microsoft.com/office/2007/relationships/diagramDrawing" Target="../diagrams/drawing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7.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73.xml"/><Relationship Id="rId7" Type="http://schemas.microsoft.com/office/2007/relationships/diagramDrawing" Target="../diagrams/drawing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75.xml"/><Relationship Id="rId7" Type="http://schemas.microsoft.com/office/2007/relationships/diagramDrawing" Target="../diagrams/drawing75.xml"/><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7.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71563" y="857250"/>
            <a:ext cx="7772400" cy="1016000"/>
          </a:xfrm>
        </p:spPr>
        <p:txBody>
          <a:bodyPr>
            <a:noAutofit/>
          </a:bodyPr>
          <a:lstStyle/>
          <a:p>
            <a:pPr eaLnBrk="1" fontAlgn="auto" hangingPunct="1">
              <a:spcAft>
                <a:spcPts val="0"/>
              </a:spcAft>
              <a:defRPr/>
            </a:pPr>
            <a:r>
              <a:rPr lang="zh-CN" altLang="en-US" sz="4800" b="1" dirty="0" smtClean="0">
                <a:solidFill>
                  <a:schemeClr val="tx2">
                    <a:satMod val="130000"/>
                  </a:schemeClr>
                </a:solidFill>
                <a:latin typeface="黑体" pitchFamily="2" charset="-122"/>
                <a:ea typeface="黑体" pitchFamily="2" charset="-122"/>
              </a:rPr>
              <a:t>外语学术论文撰写与投稿</a:t>
            </a:r>
          </a:p>
        </p:txBody>
      </p:sp>
      <p:sp>
        <p:nvSpPr>
          <p:cNvPr id="3075" name="Rectangle 3"/>
          <p:cNvSpPr>
            <a:spLocks noGrp="1" noChangeArrowheads="1"/>
          </p:cNvSpPr>
          <p:nvPr>
            <p:ph type="subTitle" idx="1"/>
          </p:nvPr>
        </p:nvSpPr>
        <p:spPr>
          <a:xfrm>
            <a:off x="1357313" y="3357563"/>
            <a:ext cx="7407275" cy="1752600"/>
          </a:xfrm>
        </p:spPr>
        <p:txBody>
          <a:bodyPr>
            <a:normAutofit/>
          </a:bodyPr>
          <a:lstStyle/>
          <a:p>
            <a:pPr algn="ctr" eaLnBrk="1" fontAlgn="auto" hangingPunct="1">
              <a:spcAft>
                <a:spcPts val="0"/>
              </a:spcAft>
              <a:buFont typeface="Wingdings 2"/>
              <a:buNone/>
              <a:defRPr/>
            </a:pPr>
            <a:r>
              <a:rPr lang="zh-CN" altLang="en-US" sz="3600" b="1" dirty="0" smtClean="0">
                <a:latin typeface="华文隶书" pitchFamily="2" charset="-122"/>
                <a:ea typeface="华文隶书" pitchFamily="2" charset="-122"/>
                <a:cs typeface="Arial Unicode MS" pitchFamily="34" charset="-122"/>
              </a:rPr>
              <a:t>上海外国语大学</a:t>
            </a:r>
          </a:p>
          <a:p>
            <a:pPr algn="ctr" eaLnBrk="1" fontAlgn="auto" hangingPunct="1">
              <a:spcAft>
                <a:spcPts val="0"/>
              </a:spcAft>
              <a:buFont typeface="Wingdings 2"/>
              <a:buNone/>
              <a:defRPr/>
            </a:pPr>
            <a:r>
              <a:rPr lang="zh-CN" altLang="en-US" b="1" dirty="0" smtClean="0">
                <a:latin typeface="华文隶书" pitchFamily="2" charset="-122"/>
                <a:ea typeface="华文隶书" pitchFamily="2" charset="-122"/>
                <a:cs typeface="Arial Unicode MS" pitchFamily="34" charset="-122"/>
              </a:rPr>
              <a:t>王雪梅 教授</a:t>
            </a:r>
          </a:p>
          <a:p>
            <a:pPr algn="ctr" eaLnBrk="1" fontAlgn="auto" hangingPunct="1">
              <a:spcAft>
                <a:spcPts val="0"/>
              </a:spcAft>
              <a:buFont typeface="Wingdings 2"/>
              <a:buNone/>
              <a:defRPr/>
            </a:pPr>
            <a:r>
              <a:rPr lang="en-US" altLang="zh-CN" sz="3600" b="1" dirty="0" smtClean="0">
                <a:latin typeface="华文隶书" pitchFamily="2" charset="-122"/>
                <a:ea typeface="华文隶书" pitchFamily="2" charset="-122"/>
                <a:cs typeface="Arial Unicode MS" pitchFamily="34" charset="-122"/>
              </a:rPr>
              <a:t>2014</a:t>
            </a:r>
            <a:r>
              <a:rPr lang="zh-CN" altLang="en-US" sz="3600" b="1" dirty="0" smtClean="0">
                <a:latin typeface="华文隶书" pitchFamily="2" charset="-122"/>
                <a:ea typeface="华文隶书" pitchFamily="2" charset="-122"/>
                <a:cs typeface="Arial Unicode MS" pitchFamily="34" charset="-122"/>
              </a:rPr>
              <a:t>年</a:t>
            </a:r>
            <a:r>
              <a:rPr lang="en-US" altLang="zh-CN" sz="3600" b="1" dirty="0" smtClean="0">
                <a:latin typeface="华文隶书" pitchFamily="2" charset="-122"/>
                <a:ea typeface="华文隶书" pitchFamily="2" charset="-122"/>
                <a:cs typeface="Arial Unicode MS" pitchFamily="34" charset="-122"/>
              </a:rPr>
              <a:t>5</a:t>
            </a:r>
            <a:r>
              <a:rPr lang="zh-CN" altLang="en-US" sz="3600" b="1" dirty="0" smtClean="0">
                <a:latin typeface="华文隶书" pitchFamily="2" charset="-122"/>
                <a:ea typeface="华文隶书" pitchFamily="2" charset="-122"/>
                <a:cs typeface="Arial Unicode MS" pitchFamily="34" charset="-122"/>
              </a:rPr>
              <a:t>月</a:t>
            </a:r>
          </a:p>
        </p:txBody>
      </p:sp>
      <p:pic>
        <p:nvPicPr>
          <p:cNvPr id="4" name="图片 3" descr="u=1458300108,4139538268&amp;fm=21&amp;gp=0.jpg"/>
          <p:cNvPicPr>
            <a:picLocks noChangeAspect="1"/>
          </p:cNvPicPr>
          <p:nvPr/>
        </p:nvPicPr>
        <p:blipFill>
          <a:blip r:embed="rId3" cstate="print"/>
          <a:stretch>
            <a:fillRect/>
          </a:stretch>
        </p:blipFill>
        <p:spPr>
          <a:xfrm>
            <a:off x="-500098" y="2285992"/>
            <a:ext cx="3643338" cy="3643338"/>
          </a:xfrm>
          <a:prstGeom prst="rect">
            <a:avLst/>
          </a:prstGeom>
        </p:spPr>
      </p:pic>
      <p:graphicFrame>
        <p:nvGraphicFramePr>
          <p:cNvPr id="1026" name="Object 2"/>
          <p:cNvGraphicFramePr>
            <a:graphicFrameLocks noChangeAspect="1"/>
          </p:cNvGraphicFramePr>
          <p:nvPr/>
        </p:nvGraphicFramePr>
        <p:xfrm>
          <a:off x="2286000" y="1714500"/>
          <a:ext cx="4570413" cy="3427413"/>
        </p:xfrm>
        <a:graphic>
          <a:graphicData uri="http://schemas.openxmlformats.org/presentationml/2006/ole">
            <p:oleObj spid="_x0000_s1026" name="演示文稿" r:id="rId4" imgW="4570551" imgH="3427315" progId="PowerPoint.Show.12">
              <p:embed/>
            </p:oleObj>
          </a:graphicData>
        </a:graphic>
      </p:graphicFrame>
    </p:spTree>
  </p:cSld>
  <p:clrMapOvr>
    <a:masterClrMapping/>
  </p:clrMapOvr>
  <p:transition advClick="0">
    <p:whee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600" dirty="0" smtClean="0"/>
              <a:t>（三）</a:t>
            </a:r>
            <a:r>
              <a:rPr lang="zh-CN" altLang="zh-CN" sz="3600" dirty="0" smtClean="0"/>
              <a:t>外语教育和人才培养模式研究</a:t>
            </a:r>
            <a:endParaRPr lang="zh-CN" altLang="en-US" sz="3600"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zh-CN" altLang="en-US" dirty="0" smtClean="0"/>
              <a:t>（四）</a:t>
            </a:r>
            <a:r>
              <a:rPr lang="zh-CN" altLang="zh-CN" dirty="0" smtClean="0"/>
              <a:t>外国文学和比较文学研究</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zh-CN" altLang="en-US" dirty="0" smtClean="0"/>
              <a:t>（五）</a:t>
            </a:r>
            <a:r>
              <a:rPr lang="zh-CN" altLang="zh-CN" dirty="0" smtClean="0"/>
              <a:t>翻译基础理论与应用研究</a:t>
            </a:r>
            <a:endParaRPr lang="zh-CN" altLang="en-US" dirty="0"/>
          </a:p>
        </p:txBody>
      </p:sp>
      <p:graphicFrame>
        <p:nvGraphicFramePr>
          <p:cNvPr id="7" name="内容占位符 6"/>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（六）</a:t>
            </a:r>
            <a:r>
              <a:rPr lang="zh-CN" altLang="zh-CN" dirty="0" smtClean="0"/>
              <a:t>外语教师专业发展研究</a:t>
            </a:r>
            <a:endParaRPr lang="zh-CN" altLang="en-US" dirty="0"/>
          </a:p>
        </p:txBody>
      </p:sp>
      <p:graphicFrame>
        <p:nvGraphicFramePr>
          <p:cNvPr id="7" name="内容占位符 6"/>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defRPr/>
            </a:pPr>
            <a:r>
              <a:rPr lang="zh-CN" altLang="en-US" sz="3600" dirty="0" smtClean="0"/>
              <a:t>（七）</a:t>
            </a:r>
            <a:r>
              <a:rPr lang="zh-CN" altLang="zh-CN" sz="3600" dirty="0" smtClean="0"/>
              <a:t>中国文化“走出去”与中国学</a:t>
            </a:r>
            <a:r>
              <a:rPr lang="en-US" altLang="zh-CN" sz="3600" dirty="0" smtClean="0"/>
              <a:t> </a:t>
            </a:r>
            <a:br>
              <a:rPr lang="en-US" altLang="zh-CN" sz="3600" dirty="0" smtClean="0"/>
            </a:br>
            <a:r>
              <a:rPr lang="en-US" altLang="zh-CN" sz="3600" dirty="0" smtClean="0"/>
              <a:t>          </a:t>
            </a:r>
            <a:r>
              <a:rPr lang="zh-CN" altLang="zh-CN" sz="3600" dirty="0" smtClean="0"/>
              <a:t>术国际化研究</a:t>
            </a:r>
            <a:endParaRPr lang="zh-CN" altLang="en-US" sz="3600"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（八）</a:t>
            </a:r>
            <a:r>
              <a:rPr lang="zh-CN" altLang="zh-CN" dirty="0" smtClean="0"/>
              <a:t>国别和区域研究</a:t>
            </a:r>
            <a:endParaRPr lang="zh-CN" altLang="en-US" dirty="0"/>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3"/>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钟美荪，孙有中（</a:t>
            </a:r>
            <a:r>
              <a:rPr lang="en-US" altLang="zh-CN" dirty="0" smtClean="0"/>
              <a:t>2014</a:t>
            </a:r>
            <a:r>
              <a:rPr lang="zh-CN" altLang="en-US" dirty="0" smtClean="0"/>
              <a:t>）</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fontAlgn="auto" hangingPunct="1">
              <a:spcAft>
                <a:spcPts val="0"/>
              </a:spcAft>
              <a:defRPr/>
            </a:pPr>
            <a:r>
              <a:rPr lang="zh-CN" altLang="en-US" sz="4800" b="1" dirty="0" smtClean="0">
                <a:solidFill>
                  <a:schemeClr val="tx2">
                    <a:satMod val="130000"/>
                  </a:schemeClr>
                </a:solidFill>
              </a:rPr>
              <a:t>大 纲</a:t>
            </a: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高职高专教学论文选题</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zh-CN" altLang="en-US" dirty="0" smtClean="0"/>
              <a:t>三、文献汇总综述</a:t>
            </a:r>
          </a:p>
        </p:txBody>
      </p:sp>
      <p:graphicFrame>
        <p:nvGraphicFramePr>
          <p:cNvPr id="4" name="图示 3"/>
          <p:cNvGraphicFramePr/>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zh-CN" altLang="en-US" dirty="0" smtClean="0"/>
              <a:t>相关资料搜集网站等</a:t>
            </a:r>
          </a:p>
        </p:txBody>
      </p:sp>
      <p:graphicFrame>
        <p:nvGraphicFramePr>
          <p:cNvPr id="5" name="图示 4"/>
          <p:cNvGraphicFramePr/>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defRPr/>
            </a:pPr>
            <a:r>
              <a:rPr lang="fr-FR" altLang="zh-CN" sz="3200" b="1" dirty="0" smtClean="0">
                <a:latin typeface="Times New Roman" pitchFamily="18" charset="0"/>
              </a:rPr>
              <a:t>2</a:t>
            </a:r>
            <a:r>
              <a:rPr lang="zh-CN" altLang="en-US" sz="3200" b="1" dirty="0" smtClean="0">
                <a:latin typeface="Times New Roman" pitchFamily="18" charset="0"/>
              </a:rPr>
              <a:t>，阅读资料</a:t>
            </a:r>
            <a:r>
              <a:rPr lang="fr-FR" altLang="zh-CN" sz="3200" b="1" dirty="0" smtClean="0">
                <a:latin typeface="Times New Roman" pitchFamily="18" charset="0"/>
              </a:rPr>
              <a:t>: </a:t>
            </a:r>
            <a:r>
              <a:rPr lang="zh-CN" altLang="en-US" sz="3200" b="1" dirty="0" smtClean="0">
                <a:latin typeface="Times New Roman" pitchFamily="18" charset="0"/>
              </a:rPr>
              <a:t>梳理要点，分门别类</a:t>
            </a:r>
            <a:endParaRPr lang="zh-CN" altLang="zh-CN" sz="3200" dirty="0" smtClean="0"/>
          </a:p>
        </p:txBody>
      </p:sp>
      <p:graphicFrame>
        <p:nvGraphicFramePr>
          <p:cNvPr id="4" name="图示 3"/>
          <p:cNvGraphicFramePr/>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altLang="zh-CN" dirty="0" smtClean="0"/>
              <a:t>3</a:t>
            </a:r>
            <a:r>
              <a:rPr lang="zh-CN" altLang="en-US" dirty="0" smtClean="0"/>
              <a:t>，综述文献</a:t>
            </a:r>
            <a:endParaRPr lang="zh-CN" altLang="zh-CN" dirty="0" smtClean="0"/>
          </a:p>
        </p:txBody>
      </p:sp>
      <p:graphicFrame>
        <p:nvGraphicFramePr>
          <p:cNvPr id="4" name="图示 3"/>
          <p:cNvGraphicFramePr/>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ull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normAutofit fontScale="90000"/>
          </a:bodyPr>
          <a:lstStyle/>
          <a:p>
            <a:pPr eaLnBrk="1" fontAlgn="auto" hangingPunct="1">
              <a:spcAft>
                <a:spcPts val="0"/>
              </a:spcAft>
              <a:defRPr/>
            </a:pPr>
            <a:r>
              <a:rPr lang="en-US" altLang="zh-CN" b="1" dirty="0" smtClean="0">
                <a:solidFill>
                  <a:schemeClr val="tx2">
                    <a:satMod val="130000"/>
                  </a:schemeClr>
                </a:solidFill>
                <a:latin typeface="宋体" charset="-122"/>
              </a:rPr>
              <a:t/>
            </a:r>
            <a:br>
              <a:rPr lang="en-US" altLang="zh-CN" b="1" dirty="0" smtClean="0">
                <a:solidFill>
                  <a:schemeClr val="tx2">
                    <a:satMod val="130000"/>
                  </a:schemeClr>
                </a:solidFill>
                <a:latin typeface="宋体" charset="-122"/>
              </a:rPr>
            </a:br>
            <a:r>
              <a:rPr lang="zh-CN" altLang="en-US" b="1" dirty="0" smtClean="0">
                <a:solidFill>
                  <a:schemeClr val="tx2">
                    <a:satMod val="130000"/>
                  </a:schemeClr>
                </a:solidFill>
                <a:latin typeface="宋体" charset="-122"/>
              </a:rPr>
              <a:t>四、研究方法应用 </a:t>
            </a:r>
            <a:r>
              <a:rPr lang="en-US" altLang="zh-CN" b="1" dirty="0" smtClean="0">
                <a:solidFill>
                  <a:schemeClr val="tx2">
                    <a:satMod val="130000"/>
                  </a:schemeClr>
                </a:solidFill>
                <a:latin typeface="宋体" charset="-122"/>
              </a:rPr>
              <a:t/>
            </a:r>
            <a:br>
              <a:rPr lang="en-US" altLang="zh-CN" b="1" dirty="0" smtClean="0">
                <a:solidFill>
                  <a:schemeClr val="tx2">
                    <a:satMod val="130000"/>
                  </a:schemeClr>
                </a:solidFill>
                <a:latin typeface="宋体" charset="-122"/>
              </a:rPr>
            </a:br>
            <a:endParaRPr lang="zh-CN" altLang="en-US" dirty="0" smtClean="0">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p:txBody>
          <a:bodyPr/>
          <a:lstStyle/>
          <a:p>
            <a:pPr eaLnBrk="1" fontAlgn="auto" hangingPunct="1">
              <a:spcAft>
                <a:spcPts val="0"/>
              </a:spcAft>
              <a:defRPr/>
            </a:pPr>
            <a:endParaRPr lang="zh-CN" altLang="en-US" smtClean="0">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trip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fontAlgn="auto" hangingPunct="1">
              <a:spcAft>
                <a:spcPts val="0"/>
              </a:spcAft>
              <a:defRPr/>
            </a:pPr>
            <a:r>
              <a:rPr lang="en-US" altLang="zh-CN" dirty="0" smtClean="0"/>
              <a:t>2. </a:t>
            </a:r>
            <a:r>
              <a:rPr lang="zh-CN" altLang="en-US" dirty="0" smtClean="0"/>
              <a:t>量化研究定义</a:t>
            </a:r>
            <a:endParaRPr lang="zh-CN" altLang="en-US" dirty="0" smtClean="0">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defRPr/>
            </a:pPr>
            <a:r>
              <a:rPr lang="zh-CN" altLang="en-US" sz="4800" b="1" dirty="0" smtClean="0"/>
              <a:t>第二部分 论文投稿</a:t>
            </a:r>
            <a:endParaRPr lang="zh-CN" altLang="en-US" sz="4800" b="1"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ipe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fontAlgn="auto" hangingPunct="1">
              <a:spcAft>
                <a:spcPts val="0"/>
              </a:spcAft>
              <a:defRPr/>
            </a:pPr>
            <a:endParaRPr lang="zh-CN" altLang="en-US">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3"/>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fontAlgn="auto" hangingPunct="1">
              <a:spcAft>
                <a:spcPts val="0"/>
              </a:spcAft>
              <a:defRPr/>
            </a:pPr>
            <a:endParaRPr lang="zh-CN" altLang="en-US">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785918" y="1785926"/>
          <a:ext cx="6286544" cy="4480560"/>
        </p:xfrm>
        <a:graphic>
          <a:graphicData uri="http://schemas.openxmlformats.org/drawingml/2006/table">
            <a:tbl>
              <a:tblPr bandCol="1"/>
              <a:tblGrid>
                <a:gridCol w="1975987"/>
                <a:gridCol w="1976683"/>
                <a:gridCol w="2333874"/>
              </a:tblGrid>
              <a:tr h="719134">
                <a:tc>
                  <a:txBody>
                    <a:bodyPr/>
                    <a:lstStyle/>
                    <a:p>
                      <a:pPr algn="just">
                        <a:spcAft>
                          <a:spcPts val="0"/>
                        </a:spcAft>
                      </a:pPr>
                      <a:endParaRPr lang="en-US"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sz="1400" b="1" kern="100" dirty="0">
                        <a:solidFill>
                          <a:schemeClr val="tx1"/>
                        </a:solidFill>
                        <a:latin typeface="黑体" pitchFamily="2" charset="-122"/>
                        <a:ea typeface="黑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定量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定性</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r>
                        <a:rPr lang="zh-CN" sz="1400" b="1" kern="100" dirty="0" smtClean="0">
                          <a:solidFill>
                            <a:schemeClr val="tx1"/>
                          </a:solidFill>
                          <a:latin typeface="黑体" pitchFamily="2" charset="-122"/>
                          <a:ea typeface="黑体" pitchFamily="2" charset="-122"/>
                          <a:cs typeface="Times New Roman"/>
                        </a:rPr>
                        <a:t>目标</a:t>
                      </a: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endParaRPr lang="zh-CN" sz="1400" b="1" kern="100" dirty="0">
                        <a:solidFill>
                          <a:schemeClr val="tx1"/>
                        </a:solidFill>
                        <a:latin typeface="黑体" pitchFamily="2" charset="-122"/>
                        <a:ea typeface="黑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检验确定的定量；验证假设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确定定量；产生假设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r>
                        <a:rPr lang="zh-CN" sz="1400" b="1" kern="100" dirty="0" smtClean="0">
                          <a:solidFill>
                            <a:schemeClr val="tx1"/>
                          </a:solidFill>
                          <a:latin typeface="黑体" pitchFamily="2" charset="-122"/>
                          <a:ea typeface="黑体" pitchFamily="2" charset="-122"/>
                          <a:cs typeface="Times New Roman"/>
                        </a:rPr>
                        <a:t>问题</a:t>
                      </a:r>
                      <a:endParaRPr lang="zh-CN" sz="1400" b="1" kern="100" dirty="0">
                        <a:solidFill>
                          <a:schemeClr val="tx1"/>
                        </a:solidFill>
                        <a:latin typeface="黑体" pitchFamily="2" charset="-122"/>
                        <a:ea typeface="黑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数据收集前是明确的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在研究过程中逐步具体化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r>
                        <a:rPr lang="zh-CN" sz="1400" b="1" kern="100" dirty="0" smtClean="0">
                          <a:solidFill>
                            <a:schemeClr val="tx1"/>
                          </a:solidFill>
                          <a:latin typeface="黑体" pitchFamily="2" charset="-122"/>
                          <a:ea typeface="黑体" pitchFamily="2" charset="-122"/>
                          <a:cs typeface="Times New Roman"/>
                        </a:rPr>
                        <a:t>样本</a:t>
                      </a:r>
                      <a:endParaRPr lang="zh-CN" sz="1400" b="1" kern="100" dirty="0">
                        <a:solidFill>
                          <a:schemeClr val="tx1"/>
                        </a:solidFill>
                        <a:latin typeface="黑体" pitchFamily="2" charset="-122"/>
                        <a:ea typeface="黑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大样本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小样本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r>
                        <a:rPr lang="zh-CN" sz="1400" b="1" kern="100" dirty="0" smtClean="0">
                          <a:solidFill>
                            <a:schemeClr val="tx1"/>
                          </a:solidFill>
                          <a:latin typeface="黑体" pitchFamily="2" charset="-122"/>
                          <a:ea typeface="黑体" pitchFamily="2" charset="-122"/>
                          <a:cs typeface="Times New Roman"/>
                        </a:rPr>
                        <a:t>数据</a:t>
                      </a:r>
                      <a:r>
                        <a:rPr lang="zh-CN" sz="1400" b="1" kern="100" dirty="0">
                          <a:solidFill>
                            <a:schemeClr val="tx1"/>
                          </a:solidFill>
                          <a:latin typeface="黑体" pitchFamily="2" charset="-122"/>
                          <a:ea typeface="黑体" pitchFamily="2" charset="-122"/>
                          <a:cs typeface="Times New Roman"/>
                        </a:rPr>
                        <a:t>收集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a:solidFill>
                            <a:schemeClr val="tx1"/>
                          </a:solidFill>
                          <a:latin typeface="黑体" pitchFamily="2" charset="-122"/>
                          <a:ea typeface="黑体" pitchFamily="2" charset="-122"/>
                          <a:cs typeface="Times New Roman"/>
                        </a:rPr>
                        <a:t>固定的程序结构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灵活和动态的程序结构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r>
                        <a:rPr lang="zh-CN" sz="1400" b="1" kern="100" dirty="0" smtClean="0">
                          <a:solidFill>
                            <a:schemeClr val="tx1"/>
                          </a:solidFill>
                          <a:latin typeface="黑体" pitchFamily="2" charset="-122"/>
                          <a:ea typeface="黑体" pitchFamily="2" charset="-122"/>
                          <a:cs typeface="Times New Roman"/>
                        </a:rPr>
                        <a:t>数据分析</a:t>
                      </a:r>
                      <a:endParaRPr lang="zh-CN" sz="1400" b="1" kern="100" dirty="0">
                        <a:solidFill>
                          <a:schemeClr val="tx1"/>
                        </a:solidFill>
                        <a:latin typeface="黑体" pitchFamily="2" charset="-122"/>
                        <a:ea typeface="黑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a:solidFill>
                            <a:schemeClr val="tx1"/>
                          </a:solidFill>
                          <a:latin typeface="黑体" pitchFamily="2" charset="-122"/>
                          <a:ea typeface="黑体" pitchFamily="2" charset="-122"/>
                          <a:cs typeface="Times New Roman"/>
                        </a:rPr>
                        <a:t>统计分析</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定性分析为主，也可用统计分析</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endParaRPr lang="en-US" altLang="zh-CN" sz="1400" b="1" kern="100" dirty="0" smtClean="0">
                        <a:solidFill>
                          <a:schemeClr val="tx1"/>
                        </a:solidFill>
                        <a:latin typeface="黑体" pitchFamily="2" charset="-122"/>
                        <a:ea typeface="黑体" pitchFamily="2" charset="-122"/>
                        <a:cs typeface="Times New Roman"/>
                      </a:endParaRPr>
                    </a:p>
                    <a:p>
                      <a:pPr algn="just">
                        <a:spcAft>
                          <a:spcPts val="0"/>
                        </a:spcAft>
                      </a:pPr>
                      <a:r>
                        <a:rPr lang="zh-CN" sz="1400" b="1" kern="100" dirty="0" smtClean="0">
                          <a:solidFill>
                            <a:schemeClr val="tx1"/>
                          </a:solidFill>
                          <a:latin typeface="黑体" pitchFamily="2" charset="-122"/>
                          <a:ea typeface="黑体" pitchFamily="2" charset="-122"/>
                          <a:cs typeface="Times New Roman"/>
                        </a:rPr>
                        <a:t>结果</a:t>
                      </a:r>
                      <a:endParaRPr lang="zh-CN" sz="1400" b="1" kern="100" dirty="0">
                        <a:solidFill>
                          <a:schemeClr val="tx1"/>
                        </a:solidFill>
                        <a:latin typeface="黑体" pitchFamily="2" charset="-122"/>
                        <a:ea typeface="黑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a:solidFill>
                            <a:schemeClr val="tx1"/>
                          </a:solidFill>
                          <a:latin typeface="黑体" pitchFamily="2" charset="-122"/>
                          <a:ea typeface="黑体" pitchFamily="2" charset="-122"/>
                          <a:cs typeface="Times New Roman"/>
                        </a:rPr>
                        <a:t>有广泛的应用性</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1" kern="100" dirty="0">
                          <a:solidFill>
                            <a:schemeClr val="tx1"/>
                          </a:solidFill>
                          <a:latin typeface="黑体" pitchFamily="2" charset="-122"/>
                          <a:ea typeface="黑体" pitchFamily="2" charset="-122"/>
                          <a:cs typeface="Times New Roman"/>
                        </a:rPr>
                        <a:t>缺乏广泛的应用性</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5876" name="Rectangle 1"/>
          <p:cNvSpPr>
            <a:spLocks noChangeArrowheads="1"/>
          </p:cNvSpPr>
          <p:nvPr/>
        </p:nvSpPr>
        <p:spPr bwMode="auto">
          <a:xfrm>
            <a:off x="1428750" y="571500"/>
            <a:ext cx="5541902" cy="861774"/>
          </a:xfrm>
          <a:prstGeom prst="rect">
            <a:avLst/>
          </a:prstGeom>
          <a:noFill/>
          <a:ln w="9525">
            <a:noFill/>
            <a:miter lim="800000"/>
            <a:headEnd/>
            <a:tailEnd/>
          </a:ln>
        </p:spPr>
        <p:txBody>
          <a:bodyPr wrap="none" anchor="ctr">
            <a:spAutoFit/>
          </a:bodyPr>
          <a:lstStyle/>
          <a:p>
            <a:pPr eaLnBrk="0" hangingPunct="0"/>
            <a:r>
              <a:rPr lang="en-US" altLang="zh-CN" sz="3200" b="1" dirty="0" smtClean="0">
                <a:latin typeface="黑体" pitchFamily="2" charset="-122"/>
                <a:ea typeface="黑体" pitchFamily="2" charset="-122"/>
              </a:rPr>
              <a:t>3 </a:t>
            </a:r>
            <a:r>
              <a:rPr lang="zh-CN" altLang="en-US" sz="3200" b="1" dirty="0" smtClean="0">
                <a:latin typeface="黑体" pitchFamily="2" charset="-122"/>
                <a:ea typeface="黑体" pitchFamily="2" charset="-122"/>
              </a:rPr>
              <a:t>质化研究与量化研究的关系</a:t>
            </a:r>
            <a:endParaRPr lang="en-US" altLang="zh-CN" sz="3200" b="1" dirty="0">
              <a:latin typeface="黑体" pitchFamily="2" charset="-122"/>
              <a:ea typeface="黑体" pitchFamily="2" charset="-122"/>
            </a:endParaRPr>
          </a:p>
          <a:p>
            <a:pPr eaLnBrk="0" hangingPunct="0"/>
            <a:endParaRPr lang="zh-CN" altLang="en-US" sz="1800" b="1" dirty="0"/>
          </a:p>
        </p:txBody>
      </p:sp>
      <p:sp>
        <p:nvSpPr>
          <p:cNvPr id="4" name="矩形 3"/>
          <p:cNvSpPr/>
          <p:nvPr/>
        </p:nvSpPr>
        <p:spPr>
          <a:xfrm>
            <a:off x="2009774" y="1242725"/>
            <a:ext cx="3633795" cy="369332"/>
          </a:xfrm>
          <a:prstGeom prst="rect">
            <a:avLst/>
          </a:prstGeom>
        </p:spPr>
        <p:txBody>
          <a:bodyPr wrap="square">
            <a:spAutoFit/>
          </a:bodyPr>
          <a:lstStyle/>
          <a:p>
            <a:pPr lvl="0" algn="just" fontAlgn="auto">
              <a:spcBef>
                <a:spcPts val="0"/>
              </a:spcBef>
              <a:spcAft>
                <a:spcPts val="0"/>
              </a:spcAft>
            </a:pPr>
            <a:r>
              <a:rPr kumimoji="0" lang="en-US" altLang="zh-CN" sz="1800" b="1" dirty="0" err="1" smtClean="0">
                <a:solidFill>
                  <a:prstClr val="black"/>
                </a:solidFill>
                <a:latin typeface="黑体" pitchFamily="2" charset="-122"/>
                <a:ea typeface="黑体" pitchFamily="2" charset="-122"/>
              </a:rPr>
              <a:t>Malhotra</a:t>
            </a:r>
            <a:r>
              <a:rPr kumimoji="0" lang="en-US" altLang="zh-CN" sz="1800" b="1" dirty="0" smtClean="0">
                <a:solidFill>
                  <a:prstClr val="black"/>
                </a:solidFill>
                <a:latin typeface="黑体" pitchFamily="2" charset="-122"/>
                <a:ea typeface="黑体" pitchFamily="2" charset="-122"/>
              </a:rPr>
              <a:t> (1993) </a:t>
            </a:r>
            <a:r>
              <a:rPr kumimoji="0" lang="zh-CN" altLang="en-US" sz="1800" b="1" dirty="0" smtClean="0">
                <a:solidFill>
                  <a:prstClr val="black"/>
                </a:solidFill>
                <a:latin typeface="黑体" pitchFamily="2" charset="-122"/>
                <a:ea typeface="黑体" pitchFamily="2" charset="-122"/>
              </a:rPr>
              <a:t>对比两种研究</a:t>
            </a:r>
            <a:endParaRPr kumimoji="0" lang="en-US" sz="1800" b="1" kern="100" dirty="0" smtClean="0">
              <a:solidFill>
                <a:prstClr val="black"/>
              </a:solidFill>
              <a:latin typeface="黑体" pitchFamily="2" charset="-122"/>
              <a:ea typeface="黑体" pitchFamily="2" charset="-122"/>
              <a:cs typeface="Times New Roman"/>
            </a:endParaRPr>
          </a:p>
        </p:txBody>
      </p:sp>
    </p:spTree>
  </p:cSld>
  <p:clrMapOvr>
    <a:masterClrMapping/>
  </p:clrMapOvr>
  <p:transition advClick="0">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p:txBody>
          <a:bodyPr>
            <a:normAutofit fontScale="90000"/>
          </a:bodyPr>
          <a:lstStyle/>
          <a:p>
            <a:pPr eaLnBrk="1" fontAlgn="auto" hangingPunct="1">
              <a:spcAft>
                <a:spcPts val="0"/>
              </a:spcAft>
              <a:defRPr/>
            </a:pPr>
            <a:r>
              <a:rPr lang="en-US" altLang="zh-CN" b="1" dirty="0" smtClean="0">
                <a:solidFill>
                  <a:schemeClr val="tx2">
                    <a:satMod val="130000"/>
                  </a:schemeClr>
                </a:solidFill>
                <a:latin typeface="宋体" charset="-122"/>
              </a:rPr>
              <a:t/>
            </a:r>
            <a:br>
              <a:rPr lang="en-US" altLang="zh-CN" b="1" dirty="0" smtClean="0">
                <a:solidFill>
                  <a:schemeClr val="tx2">
                    <a:satMod val="130000"/>
                  </a:schemeClr>
                </a:solidFill>
                <a:latin typeface="宋体" charset="-122"/>
              </a:rPr>
            </a:br>
            <a:endParaRPr lang="zh-CN" altLang="en-US" sz="3600" dirty="0" smtClean="0">
              <a:solidFill>
                <a:schemeClr val="tx2">
                  <a:satMod val="130000"/>
                </a:schemeClr>
              </a:solidFill>
            </a:endParaRPr>
          </a:p>
        </p:txBody>
      </p:sp>
      <p:sp>
        <p:nvSpPr>
          <p:cNvPr id="26627" name="内容占位符 2"/>
          <p:cNvSpPr>
            <a:spLocks noGrp="1"/>
          </p:cNvSpPr>
          <p:nvPr>
            <p:ph idx="1"/>
          </p:nvPr>
        </p:nvSpPr>
        <p:spPr>
          <a:xfrm>
            <a:off x="1285852" y="928670"/>
            <a:ext cx="7499350" cy="4800600"/>
          </a:xfrm>
        </p:spPr>
        <p:txBody>
          <a:bodyPr/>
          <a:lstStyle/>
          <a:p>
            <a:pPr marL="596900" indent="-514350" eaLnBrk="1" hangingPunct="1">
              <a:buFont typeface="Wingdings 2" pitchFamily="18" charset="2"/>
              <a:buNone/>
              <a:defRPr/>
            </a:pPr>
            <a:endParaRPr lang="en-US" altLang="zh-CN" dirty="0" smtClean="0"/>
          </a:p>
          <a:p>
            <a:pPr eaLnBrk="1" hangingPunct="1">
              <a:defRPr/>
            </a:pPr>
            <a:r>
              <a:rPr lang="zh-CN" altLang="en-US" dirty="0" smtClean="0"/>
              <a:t>文秋芳，韩少杰（</a:t>
            </a:r>
            <a:r>
              <a:rPr lang="en-US" altLang="zh-CN" dirty="0" smtClean="0"/>
              <a:t>2012</a:t>
            </a:r>
            <a:r>
              <a:rPr lang="zh-CN" altLang="en-US" dirty="0" smtClean="0"/>
              <a:t>）</a:t>
            </a:r>
            <a:endParaRPr lang="en-US" altLang="zh-CN" dirty="0" smtClean="0"/>
          </a:p>
          <a:p>
            <a:pPr eaLnBrk="1" hangingPunct="1">
              <a:defRPr/>
            </a:pPr>
            <a:endParaRPr lang="zh-CN" altLang="en-US" dirty="0" smtClean="0"/>
          </a:p>
        </p:txBody>
      </p:sp>
      <p:graphicFrame>
        <p:nvGraphicFramePr>
          <p:cNvPr id="5" name="表格 4"/>
          <p:cNvGraphicFramePr>
            <a:graphicFrameLocks noGrp="1"/>
          </p:cNvGraphicFramePr>
          <p:nvPr/>
        </p:nvGraphicFramePr>
        <p:xfrm>
          <a:off x="1928794" y="2571744"/>
          <a:ext cx="6096000" cy="3191830"/>
        </p:xfrm>
        <a:graphic>
          <a:graphicData uri="http://schemas.openxmlformats.org/drawingml/2006/table">
            <a:tbl>
              <a:tblPr firstRow="1" bandRow="1">
                <a:tableStyleId>{5C22544A-7EE6-4342-B048-85BDC9FD1C3A}</a:tableStyleId>
              </a:tblPr>
              <a:tblGrid>
                <a:gridCol w="1643074"/>
                <a:gridCol w="1428760"/>
                <a:gridCol w="1785950"/>
                <a:gridCol w="1238216"/>
              </a:tblGrid>
              <a:tr h="1302070">
                <a:tc>
                  <a:txBody>
                    <a:bodyPr/>
                    <a:lstStyle/>
                    <a:p>
                      <a:r>
                        <a:rPr lang="zh-CN" altLang="en-US" sz="2800" dirty="0" smtClean="0"/>
                        <a:t>研究</a:t>
                      </a:r>
                      <a:endParaRPr lang="en-US" altLang="zh-CN" sz="2800" dirty="0" smtClean="0"/>
                    </a:p>
                    <a:p>
                      <a:r>
                        <a:rPr lang="zh-CN" altLang="en-US" sz="2800" dirty="0" smtClean="0"/>
                        <a:t>类别</a:t>
                      </a:r>
                      <a:endParaRPr lang="zh-CN" altLang="en-US" sz="2800" dirty="0"/>
                    </a:p>
                  </a:txBody>
                  <a:tcPr>
                    <a:solidFill>
                      <a:schemeClr val="accent3">
                        <a:lumMod val="40000"/>
                        <a:lumOff val="60000"/>
                      </a:schemeClr>
                    </a:solidFill>
                  </a:tcPr>
                </a:tc>
                <a:tc>
                  <a:txBody>
                    <a:bodyPr/>
                    <a:lstStyle/>
                    <a:p>
                      <a:r>
                        <a:rPr lang="zh-CN" altLang="en-US" sz="2800" dirty="0" smtClean="0"/>
                        <a:t>数据</a:t>
                      </a:r>
                      <a:endParaRPr lang="en-US" altLang="zh-CN" sz="2800" dirty="0" smtClean="0"/>
                    </a:p>
                    <a:p>
                      <a:r>
                        <a:rPr lang="zh-CN" altLang="en-US" sz="2800" dirty="0" smtClean="0"/>
                        <a:t>形式</a:t>
                      </a:r>
                      <a:endParaRPr lang="zh-CN" altLang="en-US" sz="2800" dirty="0"/>
                    </a:p>
                  </a:txBody>
                  <a:tcPr>
                    <a:solidFill>
                      <a:schemeClr val="accent3">
                        <a:lumMod val="40000"/>
                        <a:lumOff val="60000"/>
                      </a:schemeClr>
                    </a:solidFill>
                  </a:tcPr>
                </a:tc>
                <a:tc>
                  <a:txBody>
                    <a:bodyPr/>
                    <a:lstStyle/>
                    <a:p>
                      <a:r>
                        <a:rPr lang="zh-CN" altLang="en-US" sz="2800" dirty="0" smtClean="0"/>
                        <a:t>研究</a:t>
                      </a:r>
                      <a:endParaRPr lang="en-US" altLang="zh-CN" sz="2800" dirty="0" smtClean="0"/>
                    </a:p>
                    <a:p>
                      <a:r>
                        <a:rPr lang="zh-CN" altLang="en-US" sz="2800" dirty="0" smtClean="0"/>
                        <a:t>设计</a:t>
                      </a:r>
                      <a:endParaRPr lang="zh-CN" altLang="en-US" sz="2800" dirty="0"/>
                    </a:p>
                  </a:txBody>
                  <a:tcPr>
                    <a:solidFill>
                      <a:schemeClr val="accent3">
                        <a:lumMod val="40000"/>
                        <a:lumOff val="60000"/>
                      </a:schemeClr>
                    </a:solidFill>
                  </a:tcPr>
                </a:tc>
                <a:tc>
                  <a:txBody>
                    <a:bodyPr/>
                    <a:lstStyle/>
                    <a:p>
                      <a:r>
                        <a:rPr lang="zh-CN" altLang="en-US" sz="2800" dirty="0" smtClean="0"/>
                        <a:t>研究环境</a:t>
                      </a:r>
                      <a:endParaRPr lang="zh-CN" altLang="en-US" sz="2800" dirty="0"/>
                    </a:p>
                  </a:txBody>
                  <a:tcPr>
                    <a:solidFill>
                      <a:schemeClr val="accent3">
                        <a:lumMod val="40000"/>
                        <a:lumOff val="60000"/>
                      </a:schemeClr>
                    </a:solidFill>
                  </a:tcPr>
                </a:tc>
              </a:tr>
              <a:tr h="370840">
                <a:tc>
                  <a:txBody>
                    <a:bodyPr/>
                    <a:lstStyle/>
                    <a:p>
                      <a:r>
                        <a:rPr lang="zh-CN" altLang="en-US" sz="2800" dirty="0" smtClean="0"/>
                        <a:t>质化研究</a:t>
                      </a:r>
                      <a:endParaRPr lang="zh-CN" altLang="en-US" sz="2800" dirty="0"/>
                    </a:p>
                  </a:txBody>
                  <a:tcPr/>
                </a:tc>
                <a:tc>
                  <a:txBody>
                    <a:bodyPr/>
                    <a:lstStyle/>
                    <a:p>
                      <a:r>
                        <a:rPr lang="zh-CN" altLang="en-US" sz="2800" dirty="0" smtClean="0"/>
                        <a:t>文字</a:t>
                      </a:r>
                      <a:endParaRPr lang="zh-CN" altLang="en-US" sz="2800" dirty="0"/>
                    </a:p>
                  </a:txBody>
                  <a:tcPr/>
                </a:tc>
                <a:tc>
                  <a:txBody>
                    <a:bodyPr/>
                    <a:lstStyle/>
                    <a:p>
                      <a:r>
                        <a:rPr lang="zh-CN" altLang="en-US" sz="2800" dirty="0" smtClean="0"/>
                        <a:t>灵活度高</a:t>
                      </a:r>
                      <a:endParaRPr lang="zh-CN" altLang="en-US" sz="2800" dirty="0"/>
                    </a:p>
                  </a:txBody>
                  <a:tcPr/>
                </a:tc>
                <a:tc>
                  <a:txBody>
                    <a:bodyPr/>
                    <a:lstStyle/>
                    <a:p>
                      <a:r>
                        <a:rPr lang="zh-CN" altLang="en-US" sz="2800" dirty="0" smtClean="0"/>
                        <a:t>真实</a:t>
                      </a:r>
                      <a:endParaRPr lang="zh-CN" altLang="en-US" sz="2800" dirty="0"/>
                    </a:p>
                  </a:txBody>
                  <a:tcPr/>
                </a:tc>
              </a:tr>
              <a:tr h="370840">
                <a:tc>
                  <a:txBody>
                    <a:bodyPr/>
                    <a:lstStyle/>
                    <a:p>
                      <a:r>
                        <a:rPr lang="zh-CN" altLang="en-US" sz="2800" dirty="0" smtClean="0"/>
                        <a:t>量化研究</a:t>
                      </a:r>
                      <a:endParaRPr lang="zh-CN" altLang="en-US" sz="2800" dirty="0"/>
                    </a:p>
                  </a:txBody>
                  <a:tcPr/>
                </a:tc>
                <a:tc>
                  <a:txBody>
                    <a:bodyPr/>
                    <a:lstStyle/>
                    <a:p>
                      <a:r>
                        <a:rPr lang="zh-CN" altLang="en-US" sz="2800" dirty="0" smtClean="0"/>
                        <a:t>数字</a:t>
                      </a:r>
                      <a:endParaRPr lang="zh-CN" altLang="en-US" sz="2800" dirty="0"/>
                    </a:p>
                  </a:txBody>
                  <a:tcPr/>
                </a:tc>
                <a:tc>
                  <a:txBody>
                    <a:bodyPr/>
                    <a:lstStyle/>
                    <a:p>
                      <a:r>
                        <a:rPr lang="zh-CN" altLang="en-US" sz="2800" dirty="0" smtClean="0"/>
                        <a:t>灵活度低</a:t>
                      </a:r>
                      <a:endParaRPr lang="zh-CN" altLang="en-US" sz="2800" dirty="0"/>
                    </a:p>
                  </a:txBody>
                  <a:tcPr/>
                </a:tc>
                <a:tc>
                  <a:txBody>
                    <a:bodyPr/>
                    <a:lstStyle/>
                    <a:p>
                      <a:r>
                        <a:rPr lang="zh-CN" altLang="en-US" sz="2800" dirty="0" smtClean="0"/>
                        <a:t>有时不真实</a:t>
                      </a:r>
                      <a:endParaRPr lang="zh-CN" altLang="en-US" sz="2800" dirty="0"/>
                    </a:p>
                  </a:txBody>
                  <a:tcPr/>
                </a:tc>
              </a:tr>
            </a:tbl>
          </a:graphicData>
        </a:graphic>
      </p:graphicFrame>
    </p:spTree>
  </p:cSld>
  <p:clrMapOvr>
    <a:masterClrMapping/>
  </p:clrMapOvr>
  <p:transition advClick="0">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eaLnBrk="1" fontAlgn="auto" hangingPunct="1">
              <a:spcAft>
                <a:spcPts val="0"/>
              </a:spcAft>
              <a:defRPr/>
            </a:pPr>
            <a:r>
              <a:rPr lang="zh-CN" altLang="en-US" sz="3200" dirty="0" smtClean="0"/>
              <a:t/>
            </a:r>
            <a:br>
              <a:rPr lang="zh-CN" altLang="en-US" sz="3200" dirty="0" smtClean="0"/>
            </a:br>
            <a:endParaRPr lang="zh-CN" altLang="en-US" sz="3200" dirty="0">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928794" y="571480"/>
            <a:ext cx="5929354" cy="584775"/>
          </a:xfrm>
          <a:prstGeom prst="rect">
            <a:avLst/>
          </a:prstGeom>
        </p:spPr>
        <p:txBody>
          <a:bodyPr wrap="square">
            <a:spAutoFit/>
          </a:bodyPr>
          <a:lstStyle/>
          <a:p>
            <a:r>
              <a:rPr lang="zh-CN" altLang="en-US" sz="3200" b="1" dirty="0" smtClean="0">
                <a:solidFill>
                  <a:schemeClr val="tx2">
                    <a:satMod val="130000"/>
                  </a:schemeClr>
                </a:solidFill>
                <a:latin typeface="黑体" pitchFamily="2" charset="-122"/>
                <a:ea typeface="黑体" pitchFamily="2" charset="-122"/>
              </a:rPr>
              <a:t>（二）质化研究的分类与应用</a:t>
            </a:r>
            <a:endParaRPr lang="zh-CN" altLang="en-US" sz="3200" dirty="0">
              <a:latin typeface="黑体" pitchFamily="2" charset="-122"/>
              <a:ea typeface="黑体" pitchFamily="2" charset="-122"/>
            </a:endParaRPr>
          </a:p>
        </p:txBody>
      </p:sp>
    </p:spTree>
  </p:cSld>
  <p:clrMapOvr>
    <a:masterClrMapping/>
  </p:clrMapOvr>
  <p:transition advClick="0">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eaLnBrk="1" fontAlgn="auto" hangingPunct="1">
              <a:spcAft>
                <a:spcPts val="0"/>
              </a:spcAft>
              <a:defRPr/>
            </a:pPr>
            <a:r>
              <a:rPr lang="zh-CN" altLang="en-US" sz="4000" dirty="0" smtClean="0"/>
              <a:t>与课堂教学研究相关的质化研究方法</a:t>
            </a:r>
            <a:endParaRPr lang="zh-CN" altLang="en-US" dirty="0">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714480" y="3286124"/>
            <a:ext cx="7000924" cy="1200329"/>
          </a:xfrm>
          <a:prstGeom prst="rect">
            <a:avLst/>
          </a:prstGeom>
          <a:noFill/>
        </p:spPr>
        <p:txBody>
          <a:bodyPr wrap="square" rtlCol="0">
            <a:spAutoFit/>
          </a:bodyPr>
          <a:lstStyle/>
          <a:p>
            <a:r>
              <a:rPr lang="zh-CN" altLang="en-US" sz="1800" dirty="0" smtClean="0">
                <a:solidFill>
                  <a:schemeClr val="bg1"/>
                </a:solidFill>
              </a:rPr>
              <a:t>访谈包括结构型访谈（详尽的访谈计划与大纲）、非结构性访谈、集体访谈、个别访谈；要注重介绍课题、录音、保密、自愿等原则；避免提问有偏见，有暗示性等；适当使用追问（拉回主题，询问细节，转变主题等）。</a:t>
            </a:r>
            <a:endParaRPr lang="zh-CN" altLang="en-US" sz="1800" dirty="0">
              <a:solidFill>
                <a:schemeClr val="bg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fontAlgn="auto" hangingPunct="1">
              <a:spcAft>
                <a:spcPts val="0"/>
              </a:spcAft>
              <a:defRPr/>
            </a:pPr>
            <a:endParaRPr lang="zh-CN" altLang="en-US">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over dir="l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fontAlgn="auto" hangingPunct="1">
              <a:spcAft>
                <a:spcPts val="0"/>
              </a:spcAft>
              <a:defRPr/>
            </a:pPr>
            <a:endParaRPr lang="zh-CN" altLang="en-US" dirty="0">
              <a:solidFill>
                <a:schemeClr val="tx2">
                  <a:satMod val="130000"/>
                </a:schemeClr>
              </a:solidFill>
            </a:endParaRP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（三）相关量化分析解读</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newsfla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第一部分 论文撰写</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ull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defRPr/>
            </a:pPr>
            <a:r>
              <a:rPr lang="en-US" dirty="0" smtClean="0"/>
              <a:t>2</a:t>
            </a:r>
            <a:r>
              <a:rPr lang="zh-CN" altLang="en-US" dirty="0" smtClean="0"/>
              <a:t>， 分析不同数据间的差异</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over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dirty="0" smtClean="0"/>
              <a:t>3</a:t>
            </a:r>
            <a:r>
              <a:rPr lang="zh-CN" altLang="en-US" dirty="0" smtClean="0"/>
              <a:t>，分析不同数据之间的联系</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defRPr/>
            </a:pPr>
            <a:r>
              <a:rPr lang="zh-CN" altLang="en-US" b="1" dirty="0" smtClean="0"/>
              <a:t>（四）论文中的研究方法</a:t>
            </a:r>
            <a:endParaRPr lang="zh-CN" altLang="en-US" dirty="0"/>
          </a:p>
        </p:txBody>
      </p:sp>
      <p:graphicFrame>
        <p:nvGraphicFramePr>
          <p:cNvPr id="4" name="图示 3"/>
          <p:cNvGraphicFramePr/>
          <p:nvPr/>
        </p:nvGraphicFramePr>
        <p:xfrm>
          <a:off x="1187450" y="1628775"/>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3"/>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a:defRPr/>
            </a:pPr>
            <a:endParaRPr lang="zh-CN" altLang="zh-CN"/>
          </a:p>
        </p:txBody>
      </p:sp>
      <p:graphicFrame>
        <p:nvGraphicFramePr>
          <p:cNvPr id="4" name="图示 3"/>
          <p:cNvGraphicFramePr/>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2"/>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a:defRPr/>
            </a:pPr>
            <a:endParaRPr lang="zh-CN" altLang="zh-CN"/>
          </a:p>
        </p:txBody>
      </p:sp>
      <p:graphicFrame>
        <p:nvGraphicFramePr>
          <p:cNvPr id="4" name="图示 3"/>
          <p:cNvGraphicFramePr/>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ull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dirty="0" smtClean="0"/>
              <a:t>2</a:t>
            </a:r>
            <a:r>
              <a:rPr lang="zh-CN" altLang="en-US" dirty="0" smtClean="0"/>
              <a:t>，研究类型</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zh-CN" altLang="en-US" b="1" dirty="0" smtClean="0"/>
              <a:t>（二）论文结构</a:t>
            </a:r>
            <a:endParaRPr lang="zh-CN" altLang="en-US" dirty="0"/>
          </a:p>
        </p:txBody>
      </p:sp>
      <p:graphicFrame>
        <p:nvGraphicFramePr>
          <p:cNvPr id="14" name="内容占位符 1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fontAlgn="auto" hangingPunct="1">
              <a:spcAft>
                <a:spcPts val="0"/>
              </a:spcAft>
              <a:defRPr/>
            </a:pPr>
            <a:r>
              <a:rPr lang="zh-CN" altLang="en-US" dirty="0" smtClean="0">
                <a:solidFill>
                  <a:schemeClr val="tx2">
                    <a:satMod val="130000"/>
                  </a:schemeClr>
                </a:solidFill>
              </a:rPr>
              <a:t>研究方法推荐书目</a:t>
            </a:r>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diamon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第二部分 论文投稿</a:t>
            </a:r>
            <a:endParaRPr lang="zh-CN" altLang="en-US" dirty="0"/>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3"/>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sz="3200" dirty="0" smtClean="0"/>
              <a:t>CSSCI(2014-15)</a:t>
            </a:r>
            <a:r>
              <a:rPr lang="zh-CN" altLang="zh-CN" sz="3200" dirty="0" smtClean="0"/>
              <a:t>语言学外语类（</a:t>
            </a:r>
            <a:r>
              <a:rPr lang="en-US" altLang="zh-CN" sz="3200" dirty="0" smtClean="0"/>
              <a:t>11</a:t>
            </a:r>
            <a:r>
              <a:rPr lang="zh-CN" altLang="zh-CN" sz="3200" dirty="0" smtClean="0"/>
              <a:t>种）</a:t>
            </a:r>
            <a:br>
              <a:rPr lang="zh-CN" altLang="zh-CN" sz="3200" dirty="0" smtClean="0"/>
            </a:br>
            <a:endParaRPr lang="zh-CN" altLang="en-US" sz="3200"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3"/>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dirty="0" smtClean="0"/>
              <a:t>CSSCI</a:t>
            </a:r>
            <a:r>
              <a:rPr lang="zh-CN" altLang="zh-CN" dirty="0" smtClean="0"/>
              <a:t>外国文学（</a:t>
            </a:r>
            <a:r>
              <a:rPr lang="en-US" altLang="zh-CN" dirty="0" smtClean="0"/>
              <a:t>6</a:t>
            </a:r>
            <a:r>
              <a:rPr lang="zh-CN" altLang="zh-CN" dirty="0" smtClean="0"/>
              <a:t>种）</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dirty="0" smtClean="0"/>
              <a:t>CSSCI</a:t>
            </a:r>
            <a:r>
              <a:rPr lang="zh-CN" altLang="en-US" dirty="0" smtClean="0"/>
              <a:t>扩展版（</a:t>
            </a:r>
            <a:r>
              <a:rPr lang="en-US" altLang="zh-CN" dirty="0" smtClean="0"/>
              <a:t>14-15</a:t>
            </a:r>
            <a:r>
              <a:rPr lang="zh-CN" altLang="en-US" dirty="0" smtClean="0"/>
              <a:t>）</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zh-CN" altLang="en-US" sz="4400" dirty="0" smtClean="0"/>
              <a:t>集刊（外国文学）</a:t>
            </a:r>
            <a:r>
              <a:rPr lang="en-US" altLang="zh-CN" sz="4400" dirty="0" smtClean="0"/>
              <a:t/>
            </a:r>
            <a:br>
              <a:rPr lang="en-US" altLang="zh-CN" sz="4400" dirty="0" smtClean="0"/>
            </a:b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（二）部分国外期刊（</a:t>
            </a:r>
            <a:r>
              <a:rPr lang="en-US" altLang="zh-CN" dirty="0" smtClean="0"/>
              <a:t>SSCI</a:t>
            </a:r>
            <a:r>
              <a:rPr lang="zh-CN" altLang="en-US" dirty="0" smtClean="0"/>
              <a:t>）</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二、栏目设置（部分刊物）</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ut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3"/>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8"/>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plit orient="vert" dir="in"/>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二、了解刊物选稿标准</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85788" y="404813"/>
            <a:ext cx="8177212" cy="533400"/>
          </a:xfrm>
        </p:spPr>
        <p:txBody>
          <a:bodyPr>
            <a:normAutofit fontScale="90000"/>
          </a:bodyPr>
          <a:lstStyle/>
          <a:p>
            <a:r>
              <a:rPr lang="zh-CN" altLang="en-US" b="1" dirty="0" smtClean="0">
                <a:latin typeface="隶书" pitchFamily="49" charset="-122"/>
                <a:ea typeface="隶书" pitchFamily="49" charset="-122"/>
              </a:rPr>
              <a:t>知名学术期刊</a:t>
            </a:r>
            <a:r>
              <a:rPr lang="en-US" altLang="zh-CN" b="1" dirty="0" smtClean="0">
                <a:latin typeface="隶书" pitchFamily="49" charset="-122"/>
                <a:ea typeface="隶书" pitchFamily="49" charset="-122"/>
              </a:rPr>
              <a:t>《</a:t>
            </a:r>
            <a:r>
              <a:rPr lang="zh-CN" altLang="en-US" b="1" dirty="0" smtClean="0">
                <a:latin typeface="隶书" pitchFamily="49" charset="-122"/>
                <a:ea typeface="隶书" pitchFamily="49" charset="-122"/>
              </a:rPr>
              <a:t>外国语</a:t>
            </a:r>
            <a:r>
              <a:rPr lang="en-US" altLang="zh-CN" b="1" dirty="0" smtClean="0">
                <a:latin typeface="隶书" pitchFamily="49" charset="-122"/>
                <a:ea typeface="隶书" pitchFamily="49" charset="-122"/>
              </a:rPr>
              <a:t>》</a:t>
            </a:r>
            <a:endParaRPr lang="en-US" altLang="zh-CN" b="1" dirty="0">
              <a:solidFill>
                <a:schemeClr val="accent1"/>
              </a:solidFill>
              <a:latin typeface="隶书" pitchFamily="49" charset="-122"/>
              <a:ea typeface="隶书" pitchFamily="49" charset="-122"/>
            </a:endParaRPr>
          </a:p>
        </p:txBody>
      </p:sp>
      <p:sp>
        <p:nvSpPr>
          <p:cNvPr id="64515" name="Text Box 3"/>
          <p:cNvSpPr txBox="1">
            <a:spLocks noChangeArrowheads="1"/>
          </p:cNvSpPr>
          <p:nvPr/>
        </p:nvSpPr>
        <p:spPr bwMode="auto">
          <a:xfrm>
            <a:off x="1660525" y="7223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zh-CN" altLang="zh-CN"/>
          </a:p>
        </p:txBody>
      </p:sp>
      <p:sp>
        <p:nvSpPr>
          <p:cNvPr id="4" name="TextBox 3"/>
          <p:cNvSpPr txBox="1"/>
          <p:nvPr/>
        </p:nvSpPr>
        <p:spPr>
          <a:xfrm>
            <a:off x="3214678" y="1214422"/>
            <a:ext cx="5572164" cy="5262979"/>
          </a:xfrm>
          <a:prstGeom prst="rect">
            <a:avLst/>
          </a:prstGeom>
          <a:noFill/>
        </p:spPr>
        <p:txBody>
          <a:bodyPr wrap="square" rtlCol="0">
            <a:spAutoFit/>
          </a:bodyPr>
          <a:lstStyle/>
          <a:p>
            <a:r>
              <a:rPr lang="en-US" altLang="zh-CN" dirty="0" smtClean="0"/>
              <a:t>    </a:t>
            </a:r>
            <a:r>
              <a:rPr lang="en-US" altLang="zh-CN" sz="2000" b="1" dirty="0" smtClean="0">
                <a:latin typeface="黑体" pitchFamily="49" charset="-122"/>
                <a:ea typeface="黑体" pitchFamily="49" charset="-122"/>
              </a:rPr>
              <a:t>《</a:t>
            </a:r>
            <a:r>
              <a:rPr lang="zh-CN" altLang="en-US" sz="2000" b="1" dirty="0" smtClean="0">
                <a:latin typeface="黑体" pitchFamily="49" charset="-122"/>
                <a:ea typeface="黑体" pitchFamily="49" charset="-122"/>
              </a:rPr>
              <a:t>外国语</a:t>
            </a:r>
            <a:r>
              <a:rPr lang="en-US" altLang="zh-CN" sz="2000" b="1" dirty="0" smtClean="0">
                <a:latin typeface="黑体" pitchFamily="49" charset="-122"/>
                <a:ea typeface="黑体" pitchFamily="49" charset="-122"/>
              </a:rPr>
              <a:t>》</a:t>
            </a:r>
            <a:r>
              <a:rPr lang="zh-CN" altLang="en-US" sz="2000" b="1" dirty="0" smtClean="0">
                <a:latin typeface="黑体" pitchFamily="49" charset="-122"/>
                <a:ea typeface="黑体" pitchFamily="49" charset="-122"/>
              </a:rPr>
              <a:t>是上海外国语大学学报，创刊于</a:t>
            </a:r>
            <a:r>
              <a:rPr lang="en-US" altLang="zh-CN" sz="2000" b="1" dirty="0" smtClean="0">
                <a:latin typeface="黑体" pitchFamily="49" charset="-122"/>
                <a:ea typeface="黑体" pitchFamily="49" charset="-122"/>
              </a:rPr>
              <a:t>1978</a:t>
            </a:r>
            <a:r>
              <a:rPr lang="zh-CN" altLang="en-US" sz="2000" b="1" dirty="0" smtClean="0">
                <a:latin typeface="黑体" pitchFamily="49" charset="-122"/>
                <a:ea typeface="黑体" pitchFamily="49" charset="-122"/>
              </a:rPr>
              <a:t>年</a:t>
            </a:r>
            <a:r>
              <a:rPr lang="en-US" altLang="zh-CN" sz="2000" b="1" dirty="0" smtClean="0">
                <a:latin typeface="黑体" pitchFamily="49" charset="-122"/>
                <a:ea typeface="黑体" pitchFamily="49" charset="-122"/>
              </a:rPr>
              <a:t>11</a:t>
            </a:r>
            <a:r>
              <a:rPr lang="zh-CN" altLang="en-US" sz="2000" b="1" dirty="0" smtClean="0">
                <a:latin typeface="黑体" pitchFamily="49" charset="-122"/>
                <a:ea typeface="黑体" pitchFamily="49" charset="-122"/>
              </a:rPr>
              <a:t>月，由上海外国语大学学报编辑部编辑，由上海外语教育出版社出版发行，主要刊载语言研究和翻译研究方面的稿件，并不定期设有外语战略研究、文学研究、书评及会议综述栏目。</a:t>
            </a:r>
            <a:endParaRPr lang="en-US" altLang="zh-CN" sz="2000" b="1" dirty="0" smtClean="0">
              <a:latin typeface="黑体" pitchFamily="49" charset="-122"/>
              <a:ea typeface="黑体" pitchFamily="49" charset="-122"/>
            </a:endParaRPr>
          </a:p>
          <a:p>
            <a:r>
              <a:rPr lang="en-US" altLang="zh-CN" sz="2000" b="1" dirty="0" smtClean="0">
                <a:latin typeface="黑体" pitchFamily="49" charset="-122"/>
                <a:ea typeface="黑体" pitchFamily="49" charset="-122"/>
              </a:rPr>
              <a:t>   《</a:t>
            </a:r>
            <a:r>
              <a:rPr lang="zh-CN" altLang="en-US" sz="2000" b="1" dirty="0" smtClean="0">
                <a:latin typeface="黑体" pitchFamily="49" charset="-122"/>
                <a:ea typeface="黑体" pitchFamily="49" charset="-122"/>
              </a:rPr>
              <a:t>外国语</a:t>
            </a:r>
            <a:r>
              <a:rPr lang="en-US" altLang="zh-CN" sz="2000" b="1" dirty="0" smtClean="0">
                <a:latin typeface="黑体" pitchFamily="49" charset="-122"/>
                <a:ea typeface="黑体" pitchFamily="49" charset="-122"/>
              </a:rPr>
              <a:t>》</a:t>
            </a:r>
            <a:r>
              <a:rPr lang="zh-CN" altLang="en-US" sz="2000" b="1" dirty="0" smtClean="0">
                <a:latin typeface="黑体" pitchFamily="49" charset="-122"/>
                <a:ea typeface="黑体" pitchFamily="49" charset="-122"/>
              </a:rPr>
              <a:t>作为享有盛誉的语言学和外国语言文学专业性刊物，已被国务院学位委员会办公室认定为中文社科类核心刊物之一，并入选中文核心期刊要目总览（北京大学），中国人文社会科学核心期刊（中国社会科学院）、中国人文社会科学引文数据库（</a:t>
            </a:r>
            <a:r>
              <a:rPr lang="en-US" altLang="zh-CN" sz="2000" b="1" dirty="0" smtClean="0">
                <a:latin typeface="黑体" pitchFamily="49" charset="-122"/>
                <a:ea typeface="黑体" pitchFamily="49" charset="-122"/>
              </a:rPr>
              <a:t>CSSCI</a:t>
            </a:r>
            <a:r>
              <a:rPr lang="zh-CN" altLang="en-US" sz="2000" b="1" dirty="0" smtClean="0">
                <a:latin typeface="黑体" pitchFamily="49" charset="-122"/>
                <a:ea typeface="黑体" pitchFamily="49" charset="-122"/>
              </a:rPr>
              <a:t>）来源期刊，曾荣获中国人文社会科学学报研究会 “全国三十佳社科学报”称号，是其中仅有的外语类学报。</a:t>
            </a:r>
          </a:p>
          <a:p>
            <a:endParaRPr lang="zh-CN" altLang="en-US" b="1" dirty="0" smtClean="0">
              <a:latin typeface="黑体" pitchFamily="49" charset="-122"/>
              <a:ea typeface="黑体" pitchFamily="49" charset="-122"/>
            </a:endParaRPr>
          </a:p>
          <a:p>
            <a:endParaRPr lang="zh-CN" altLang="en-US" b="1" dirty="0" smtClean="0">
              <a:latin typeface="黑体" pitchFamily="49" charset="-122"/>
              <a:ea typeface="黑体" pitchFamily="49" charset="-122"/>
            </a:endParaRPr>
          </a:p>
          <a:p>
            <a:r>
              <a:rPr lang="en-US" altLang="zh-CN" b="1" dirty="0" smtClean="0">
                <a:latin typeface="黑体" pitchFamily="49" charset="-122"/>
                <a:ea typeface="黑体" pitchFamily="49" charset="-122"/>
              </a:rPr>
              <a:t>    </a:t>
            </a:r>
            <a:endParaRPr lang="zh-CN" altLang="en-US" dirty="0"/>
          </a:p>
        </p:txBody>
      </p:sp>
      <p:pic>
        <p:nvPicPr>
          <p:cNvPr id="5" name="图片 4" descr="journal_1.jpg"/>
          <p:cNvPicPr>
            <a:picLocks noChangeAspect="1"/>
          </p:cNvPicPr>
          <p:nvPr/>
        </p:nvPicPr>
        <p:blipFill>
          <a:blip r:embed="rId2" cstate="print"/>
          <a:stretch>
            <a:fillRect/>
          </a:stretch>
        </p:blipFill>
        <p:spPr>
          <a:xfrm>
            <a:off x="428596" y="1857364"/>
            <a:ext cx="2540000" cy="3517900"/>
          </a:xfrm>
          <a:prstGeom prst="rect">
            <a:avLst/>
          </a:prstGeom>
        </p:spPr>
      </p:pic>
    </p:spTree>
  </p:cSld>
  <p:clrMapOvr>
    <a:masterClrMapping/>
  </p:clrMapOvr>
  <p:transition advClick="0">
    <p:wipe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85788" y="404813"/>
            <a:ext cx="8177212" cy="533400"/>
          </a:xfrm>
        </p:spPr>
        <p:txBody>
          <a:bodyPr>
            <a:normAutofit fontScale="90000"/>
          </a:bodyPr>
          <a:lstStyle/>
          <a:p>
            <a:r>
              <a:rPr lang="zh-CN" altLang="en-US" b="1" dirty="0" smtClean="0">
                <a:latin typeface="隶书" pitchFamily="49" charset="-122"/>
                <a:ea typeface="隶书" pitchFamily="49" charset="-122"/>
              </a:rPr>
              <a:t>知名学术期刊</a:t>
            </a:r>
            <a:r>
              <a:rPr lang="en-US" altLang="zh-CN" b="1" dirty="0" smtClean="0">
                <a:latin typeface="隶书" pitchFamily="49" charset="-122"/>
                <a:ea typeface="隶书" pitchFamily="49" charset="-122"/>
              </a:rPr>
              <a:t>《</a:t>
            </a:r>
            <a:r>
              <a:rPr lang="zh-CN" altLang="en-US" b="1" dirty="0" smtClean="0">
                <a:latin typeface="隶书" pitchFamily="49" charset="-122"/>
                <a:ea typeface="隶书" pitchFamily="49" charset="-122"/>
              </a:rPr>
              <a:t>外语界</a:t>
            </a:r>
            <a:r>
              <a:rPr lang="en-US" altLang="zh-CN" b="1" dirty="0" smtClean="0">
                <a:latin typeface="隶书" pitchFamily="49" charset="-122"/>
                <a:ea typeface="隶书" pitchFamily="49" charset="-122"/>
              </a:rPr>
              <a:t>》</a:t>
            </a:r>
            <a:endParaRPr lang="en-US" altLang="zh-CN" b="1" dirty="0">
              <a:solidFill>
                <a:schemeClr val="accent1"/>
              </a:solidFill>
              <a:latin typeface="隶书" pitchFamily="49" charset="-122"/>
              <a:ea typeface="隶书" pitchFamily="49" charset="-122"/>
            </a:endParaRPr>
          </a:p>
        </p:txBody>
      </p:sp>
      <p:sp>
        <p:nvSpPr>
          <p:cNvPr id="64515" name="Text Box 3"/>
          <p:cNvSpPr txBox="1">
            <a:spLocks noChangeArrowheads="1"/>
          </p:cNvSpPr>
          <p:nvPr/>
        </p:nvSpPr>
        <p:spPr bwMode="auto">
          <a:xfrm>
            <a:off x="1660525" y="7223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zh-CN" altLang="zh-CN"/>
          </a:p>
        </p:txBody>
      </p:sp>
      <p:pic>
        <p:nvPicPr>
          <p:cNvPr id="4" name="图片 3" descr="journal_2.jpg"/>
          <p:cNvPicPr>
            <a:picLocks noChangeAspect="1"/>
          </p:cNvPicPr>
          <p:nvPr/>
        </p:nvPicPr>
        <p:blipFill>
          <a:blip r:embed="rId2" cstate="print"/>
          <a:stretch>
            <a:fillRect/>
          </a:stretch>
        </p:blipFill>
        <p:spPr>
          <a:xfrm>
            <a:off x="571472" y="2143116"/>
            <a:ext cx="2540000" cy="3517900"/>
          </a:xfrm>
          <a:prstGeom prst="rect">
            <a:avLst/>
          </a:prstGeom>
        </p:spPr>
      </p:pic>
      <p:sp>
        <p:nvSpPr>
          <p:cNvPr id="5" name="TextBox 4"/>
          <p:cNvSpPr txBox="1"/>
          <p:nvPr/>
        </p:nvSpPr>
        <p:spPr>
          <a:xfrm>
            <a:off x="4000496" y="1500174"/>
            <a:ext cx="4714908" cy="4985980"/>
          </a:xfrm>
          <a:prstGeom prst="rect">
            <a:avLst/>
          </a:prstGeom>
          <a:noFill/>
        </p:spPr>
        <p:txBody>
          <a:bodyPr wrap="square" rtlCol="0">
            <a:spAutoFit/>
          </a:bodyPr>
          <a:lstStyle/>
          <a:p>
            <a:r>
              <a:rPr lang="en-US" altLang="zh-CN" sz="2000" b="1" dirty="0" smtClean="0">
                <a:latin typeface="微软雅黑" pitchFamily="34" charset="-122"/>
                <a:ea typeface="微软雅黑" pitchFamily="34" charset="-122"/>
              </a:rPr>
              <a:t>   </a:t>
            </a:r>
            <a:r>
              <a:rPr lang="en-US" altLang="zh-CN" sz="1800" b="1" dirty="0" smtClean="0">
                <a:latin typeface="微软雅黑" pitchFamily="34" charset="-122"/>
                <a:ea typeface="微软雅黑" pitchFamily="34" charset="-122"/>
              </a:rPr>
              <a:t>《</a:t>
            </a:r>
            <a:r>
              <a:rPr lang="zh-CN" altLang="en-US" sz="1800" b="1" dirty="0" smtClean="0">
                <a:latin typeface="微软雅黑" pitchFamily="34" charset="-122"/>
                <a:ea typeface="微软雅黑" pitchFamily="34" charset="-122"/>
              </a:rPr>
              <a:t>外语界</a:t>
            </a:r>
            <a:r>
              <a:rPr lang="en-US" altLang="zh-CN" sz="1800" b="1" dirty="0" smtClean="0">
                <a:latin typeface="微软雅黑" pitchFamily="34" charset="-122"/>
                <a:ea typeface="微软雅黑" pitchFamily="34" charset="-122"/>
              </a:rPr>
              <a:t>》</a:t>
            </a:r>
            <a:r>
              <a:rPr lang="zh-CN" altLang="en-US" sz="1800" b="1" dirty="0" smtClean="0">
                <a:latin typeface="微软雅黑" pitchFamily="34" charset="-122"/>
                <a:ea typeface="微软雅黑" pitchFamily="34" charset="-122"/>
              </a:rPr>
              <a:t>创刊于</a:t>
            </a:r>
            <a:r>
              <a:rPr lang="en-US" altLang="zh-CN" sz="1800" b="1" dirty="0" smtClean="0">
                <a:latin typeface="微软雅黑" pitchFamily="34" charset="-122"/>
                <a:ea typeface="微软雅黑" pitchFamily="34" charset="-122"/>
              </a:rPr>
              <a:t>1980</a:t>
            </a:r>
            <a:r>
              <a:rPr lang="zh-CN" altLang="en-US" sz="1800" b="1" dirty="0" smtClean="0">
                <a:latin typeface="微软雅黑" pitchFamily="34" charset="-122"/>
                <a:ea typeface="微软雅黑" pitchFamily="34" charset="-122"/>
              </a:rPr>
              <a:t>年，原名</a:t>
            </a:r>
            <a:r>
              <a:rPr lang="en-US" altLang="zh-CN" sz="1800" b="1" dirty="0" smtClean="0">
                <a:latin typeface="微软雅黑" pitchFamily="34" charset="-122"/>
                <a:ea typeface="微软雅黑" pitchFamily="34" charset="-122"/>
              </a:rPr>
              <a:t>《</a:t>
            </a:r>
            <a:r>
              <a:rPr lang="zh-CN" altLang="en-US" sz="1800" b="1" dirty="0" smtClean="0">
                <a:latin typeface="微软雅黑" pitchFamily="34" charset="-122"/>
                <a:ea typeface="微软雅黑" pitchFamily="34" charset="-122"/>
              </a:rPr>
              <a:t>外国语言教学资料报导</a:t>
            </a:r>
            <a:r>
              <a:rPr lang="en-US" altLang="zh-CN" sz="1800" b="1" dirty="0" smtClean="0">
                <a:latin typeface="微软雅黑" pitchFamily="34" charset="-122"/>
                <a:ea typeface="微软雅黑" pitchFamily="34" charset="-122"/>
              </a:rPr>
              <a:t>》</a:t>
            </a:r>
            <a:r>
              <a:rPr lang="zh-CN" altLang="en-US" sz="1800" b="1" dirty="0" smtClean="0">
                <a:latin typeface="微软雅黑" pitchFamily="34" charset="-122"/>
                <a:ea typeface="微软雅黑" pitchFamily="34" charset="-122"/>
              </a:rPr>
              <a:t>，由上海外国语大学主办，高等学校大学外语教学指导委员会、全国大学外语教学研究会、全国大学英语四、六级考试委员会、高等院校外语专业教学指导委员会协办，由上海外语教育出版社出版发行。</a:t>
            </a:r>
          </a:p>
          <a:p>
            <a:endParaRPr lang="en-US" altLang="zh-CN" sz="2000" b="1" dirty="0" smtClean="0">
              <a:latin typeface="微软雅黑" pitchFamily="34" charset="-122"/>
              <a:ea typeface="微软雅黑" pitchFamily="34" charset="-122"/>
            </a:endParaRPr>
          </a:p>
          <a:p>
            <a:pPr lvl="0"/>
            <a:r>
              <a:rPr lang="en-US" altLang="zh-CN" sz="2000" b="1" dirty="0" smtClean="0">
                <a:latin typeface="微软雅黑" pitchFamily="34" charset="-122"/>
                <a:ea typeface="微软雅黑" pitchFamily="34" charset="-122"/>
              </a:rPr>
              <a:t>    </a:t>
            </a:r>
            <a:r>
              <a:rPr lang="en-US" altLang="zh-CN" sz="1800" b="1" dirty="0" smtClean="0">
                <a:latin typeface="微软雅黑" pitchFamily="34" charset="-122"/>
                <a:ea typeface="微软雅黑" pitchFamily="34" charset="-122"/>
              </a:rPr>
              <a:t>《</a:t>
            </a:r>
            <a:r>
              <a:rPr lang="zh-CN" altLang="en-US" sz="1800" b="1" dirty="0" smtClean="0">
                <a:latin typeface="微软雅黑" pitchFamily="34" charset="-122"/>
                <a:ea typeface="微软雅黑" pitchFamily="34" charset="-122"/>
              </a:rPr>
              <a:t>外语界</a:t>
            </a:r>
            <a:r>
              <a:rPr lang="en-US" altLang="zh-CN" sz="1800" b="1" dirty="0" smtClean="0">
                <a:latin typeface="微软雅黑" pitchFamily="34" charset="-122"/>
                <a:ea typeface="微软雅黑" pitchFamily="34" charset="-122"/>
              </a:rPr>
              <a:t>》</a:t>
            </a:r>
            <a:r>
              <a:rPr lang="zh-CN" altLang="en-US" sz="1800" b="1" dirty="0" smtClean="0">
                <a:latin typeface="微软雅黑" pitchFamily="34" charset="-122"/>
                <a:ea typeface="微软雅黑" pitchFamily="34" charset="-122"/>
              </a:rPr>
              <a:t>目前有“外语教学”、“大学英语”、“教学与研究”、“外语测试”、“教材编写”等栏目，并已入选中文核心期刊要目总览（北京大学），是中国人文社会科学核心期刊（中国社会科学院）、中国人文社会科学引文数据库（</a:t>
            </a:r>
            <a:r>
              <a:rPr lang="en-US" altLang="zh-CN" sz="1800" b="1" dirty="0" smtClean="0">
                <a:latin typeface="微软雅黑" pitchFamily="34" charset="-122"/>
                <a:ea typeface="微软雅黑" pitchFamily="34" charset="-122"/>
              </a:rPr>
              <a:t>CSSCI</a:t>
            </a:r>
            <a:r>
              <a:rPr lang="zh-CN" altLang="en-US" sz="1800" b="1" dirty="0" smtClean="0">
                <a:latin typeface="微软雅黑" pitchFamily="34" charset="-122"/>
                <a:ea typeface="微软雅黑" pitchFamily="34" charset="-122"/>
              </a:rPr>
              <a:t>）来源期刊。主要栏目：外语教学、外语评估与测试、专家学者论坛、外语教师教育与发展、外语教材编写与研究、书刊评介、</a:t>
            </a:r>
            <a:endParaRPr lang="en-US" altLang="en-US" sz="1800" b="1" dirty="0" smtClean="0">
              <a:latin typeface="微软雅黑" pitchFamily="34" charset="-122"/>
              <a:ea typeface="微软雅黑" pitchFamily="34" charset="-122"/>
            </a:endParaRPr>
          </a:p>
          <a:p>
            <a:endParaRPr lang="zh-CN" altLang="en-US" dirty="0" smtClean="0"/>
          </a:p>
        </p:txBody>
      </p:sp>
    </p:spTree>
  </p:cSld>
  <p:clrMapOvr>
    <a:masterClrMapping/>
  </p:clrMapOvr>
  <p:transition advClick="0">
    <p:cover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b="1" dirty="0" smtClean="0">
                <a:latin typeface="宋体" pitchFamily="2" charset="-122"/>
              </a:rPr>
              <a:t>二、学术研究热点</a:t>
            </a:r>
            <a:endParaRPr lang="zh-CN" altLang="en-US" dirty="0"/>
          </a:p>
        </p:txBody>
      </p:sp>
      <p:graphicFrame>
        <p:nvGraphicFramePr>
          <p:cNvPr id="4" name="内容占位符 3"/>
          <p:cNvGraphicFramePr>
            <a:graphicFrameLocks noGrp="1"/>
          </p:cNvGraphicFramePr>
          <p:nvPr>
            <p:ph idx="1"/>
          </p:nvPr>
        </p:nvGraphicFramePr>
        <p:xfrm>
          <a:off x="1403350" y="1484313"/>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85788" y="404813"/>
            <a:ext cx="8177212" cy="533400"/>
          </a:xfrm>
        </p:spPr>
        <p:txBody>
          <a:bodyPr>
            <a:normAutofit fontScale="90000"/>
          </a:bodyPr>
          <a:lstStyle/>
          <a:p>
            <a:r>
              <a:rPr lang="zh-CN" altLang="en-US" b="1" dirty="0" smtClean="0">
                <a:latin typeface="隶书" pitchFamily="49" charset="-122"/>
                <a:ea typeface="隶书" pitchFamily="49" charset="-122"/>
              </a:rPr>
              <a:t>知名学术期刊</a:t>
            </a:r>
            <a:r>
              <a:rPr lang="en-US" altLang="zh-CN" b="1" dirty="0" smtClean="0">
                <a:latin typeface="隶书" pitchFamily="49" charset="-122"/>
                <a:ea typeface="隶书" pitchFamily="49" charset="-122"/>
              </a:rPr>
              <a:t>《</a:t>
            </a:r>
            <a:r>
              <a:rPr lang="zh-CN" altLang="en-US" b="1" dirty="0" smtClean="0">
                <a:latin typeface="隶书" pitchFamily="49" charset="-122"/>
                <a:ea typeface="隶书" pitchFamily="49" charset="-122"/>
              </a:rPr>
              <a:t>外语电化教学</a:t>
            </a:r>
            <a:r>
              <a:rPr lang="en-US" altLang="zh-CN" b="1" dirty="0" smtClean="0">
                <a:latin typeface="隶书" pitchFamily="49" charset="-122"/>
                <a:ea typeface="隶书" pitchFamily="49" charset="-122"/>
              </a:rPr>
              <a:t>》</a:t>
            </a:r>
            <a:endParaRPr lang="en-US" altLang="zh-CN" b="1" dirty="0">
              <a:solidFill>
                <a:schemeClr val="accent1"/>
              </a:solidFill>
              <a:latin typeface="隶书" pitchFamily="49" charset="-122"/>
              <a:ea typeface="隶书" pitchFamily="49" charset="-122"/>
            </a:endParaRPr>
          </a:p>
        </p:txBody>
      </p:sp>
      <p:sp>
        <p:nvSpPr>
          <p:cNvPr id="64515" name="Text Box 3"/>
          <p:cNvSpPr txBox="1">
            <a:spLocks noChangeArrowheads="1"/>
          </p:cNvSpPr>
          <p:nvPr/>
        </p:nvSpPr>
        <p:spPr bwMode="auto">
          <a:xfrm>
            <a:off x="1660525" y="7223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zh-CN" altLang="zh-CN"/>
          </a:p>
        </p:txBody>
      </p:sp>
      <p:pic>
        <p:nvPicPr>
          <p:cNvPr id="4" name="图片 3" descr="journal_3.jpg"/>
          <p:cNvPicPr>
            <a:picLocks noChangeAspect="1"/>
          </p:cNvPicPr>
          <p:nvPr/>
        </p:nvPicPr>
        <p:blipFill>
          <a:blip r:embed="rId2" cstate="print"/>
          <a:stretch>
            <a:fillRect/>
          </a:stretch>
        </p:blipFill>
        <p:spPr>
          <a:xfrm>
            <a:off x="857224" y="1857364"/>
            <a:ext cx="2540000" cy="3517900"/>
          </a:xfrm>
          <a:prstGeom prst="rect">
            <a:avLst/>
          </a:prstGeom>
        </p:spPr>
      </p:pic>
      <p:sp>
        <p:nvSpPr>
          <p:cNvPr id="5" name="TextBox 4"/>
          <p:cNvSpPr txBox="1"/>
          <p:nvPr/>
        </p:nvSpPr>
        <p:spPr>
          <a:xfrm>
            <a:off x="4071934" y="1428736"/>
            <a:ext cx="4500594" cy="4585871"/>
          </a:xfrm>
          <a:prstGeom prst="rect">
            <a:avLst/>
          </a:prstGeom>
          <a:noFill/>
        </p:spPr>
        <p:txBody>
          <a:bodyPr wrap="square" rtlCol="0">
            <a:spAutoFit/>
          </a:bodyPr>
          <a:lstStyle/>
          <a:p>
            <a:r>
              <a:rPr lang="en-US" altLang="zh-CN" dirty="0" smtClean="0"/>
              <a:t>    </a:t>
            </a:r>
            <a:r>
              <a:rPr lang="en-US" altLang="zh-CN" sz="2000" b="1" dirty="0" smtClean="0">
                <a:latin typeface="黑体" pitchFamily="49" charset="-122"/>
                <a:ea typeface="黑体" pitchFamily="49" charset="-122"/>
              </a:rPr>
              <a:t>《</a:t>
            </a:r>
            <a:r>
              <a:rPr lang="zh-CN" altLang="en-US" sz="2000" b="1" dirty="0" smtClean="0">
                <a:latin typeface="黑体" pitchFamily="49" charset="-122"/>
                <a:ea typeface="黑体" pitchFamily="49" charset="-122"/>
              </a:rPr>
              <a:t>外语电化教学</a:t>
            </a:r>
            <a:r>
              <a:rPr lang="en-US" altLang="zh-CN" sz="2000" b="1" dirty="0" smtClean="0">
                <a:latin typeface="黑体" pitchFamily="49" charset="-122"/>
                <a:ea typeface="黑体" pitchFamily="49" charset="-122"/>
              </a:rPr>
              <a:t>》</a:t>
            </a:r>
            <a:r>
              <a:rPr lang="zh-CN" altLang="en-US" sz="2000" b="1" dirty="0" smtClean="0">
                <a:latin typeface="黑体" pitchFamily="49" charset="-122"/>
                <a:ea typeface="黑体" pitchFamily="49" charset="-122"/>
              </a:rPr>
              <a:t>创刊于</a:t>
            </a:r>
            <a:r>
              <a:rPr lang="en-US" altLang="zh-CN" sz="2000" b="1" dirty="0" smtClean="0">
                <a:latin typeface="黑体" pitchFamily="49" charset="-122"/>
                <a:ea typeface="黑体" pitchFamily="49" charset="-122"/>
              </a:rPr>
              <a:t>1979</a:t>
            </a:r>
            <a:r>
              <a:rPr lang="zh-CN" altLang="en-US" sz="2000" b="1" dirty="0" smtClean="0">
                <a:latin typeface="黑体" pitchFamily="49" charset="-122"/>
                <a:ea typeface="黑体" pitchFamily="49" charset="-122"/>
              </a:rPr>
              <a:t>年，</a:t>
            </a:r>
            <a:r>
              <a:rPr lang="en-US" altLang="zh-CN" sz="2000" b="1" dirty="0" smtClean="0">
                <a:latin typeface="黑体" pitchFamily="49" charset="-122"/>
                <a:ea typeface="黑体" pitchFamily="49" charset="-122"/>
              </a:rPr>
              <a:t>1981</a:t>
            </a:r>
            <a:r>
              <a:rPr lang="zh-CN" altLang="en-US" sz="2000" b="1" dirty="0" smtClean="0">
                <a:latin typeface="黑体" pitchFamily="49" charset="-122"/>
                <a:ea typeface="黑体" pitchFamily="49" charset="-122"/>
              </a:rPr>
              <a:t>年正式发行，是中国教育技术协会外语专业委员会会刊，由上海外国语大学主办，编辑部设在上海外语音像出版社、上海外语电子出版社，是国内唯一一份将外语教育技术与外语教学相整合的刊物，</a:t>
            </a:r>
            <a:r>
              <a:rPr lang="en-US" altLang="zh-CN" sz="2000" b="1" dirty="0" smtClean="0">
                <a:latin typeface="黑体" pitchFamily="49" charset="-122"/>
                <a:ea typeface="黑体" pitchFamily="49" charset="-122"/>
              </a:rPr>
              <a:t>2008</a:t>
            </a:r>
            <a:r>
              <a:rPr lang="zh-CN" altLang="en-US" sz="2000" b="1" dirty="0" smtClean="0">
                <a:latin typeface="黑体" pitchFamily="49" charset="-122"/>
                <a:ea typeface="黑体" pitchFamily="49" charset="-122"/>
              </a:rPr>
              <a:t>年进入全国语言类核心期刊系列。</a:t>
            </a:r>
            <a:r>
              <a:rPr lang="en-US" altLang="zh-CN" sz="2000" b="1" dirty="0" smtClean="0">
                <a:latin typeface="黑体" pitchFamily="49" charset="-122"/>
                <a:ea typeface="黑体" pitchFamily="49" charset="-122"/>
              </a:rPr>
              <a:t>2010</a:t>
            </a:r>
            <a:r>
              <a:rPr lang="zh-CN" altLang="en-US" sz="2000" b="1" dirty="0" smtClean="0">
                <a:latin typeface="黑体" pitchFamily="49" charset="-122"/>
                <a:ea typeface="黑体" pitchFamily="49" charset="-122"/>
              </a:rPr>
              <a:t>年入选</a:t>
            </a:r>
            <a:r>
              <a:rPr lang="en-US" altLang="zh-CN" sz="2000" b="1" dirty="0" smtClean="0">
                <a:latin typeface="黑体" pitchFamily="49" charset="-122"/>
                <a:ea typeface="黑体" pitchFamily="49" charset="-122"/>
              </a:rPr>
              <a:t>CSSCI</a:t>
            </a:r>
            <a:r>
              <a:rPr lang="zh-CN" altLang="en-US" sz="2000" b="1" dirty="0" smtClean="0">
                <a:latin typeface="黑体" pitchFamily="49" charset="-122"/>
                <a:ea typeface="黑体" pitchFamily="49" charset="-122"/>
              </a:rPr>
              <a:t>来源期刊。</a:t>
            </a:r>
          </a:p>
          <a:p>
            <a:endParaRPr lang="en-US" altLang="zh-CN" b="1" dirty="0" smtClean="0">
              <a:latin typeface="黑体" pitchFamily="49" charset="-122"/>
              <a:ea typeface="黑体" pitchFamily="49" charset="-122"/>
            </a:endParaRPr>
          </a:p>
          <a:p>
            <a:r>
              <a:rPr lang="en-US" altLang="zh-CN" b="1" dirty="0" smtClean="0">
                <a:latin typeface="黑体" pitchFamily="49" charset="-122"/>
                <a:ea typeface="黑体" pitchFamily="49" charset="-122"/>
              </a:rPr>
              <a:t>  《</a:t>
            </a:r>
            <a:r>
              <a:rPr lang="zh-CN" altLang="en-US" sz="2000" b="1" dirty="0" smtClean="0">
                <a:latin typeface="黑体" pitchFamily="49" charset="-122"/>
                <a:ea typeface="黑体" pitchFamily="49" charset="-122"/>
              </a:rPr>
              <a:t>外语电化教学</a:t>
            </a:r>
            <a:r>
              <a:rPr lang="en-US" altLang="zh-CN" sz="2000" b="1" dirty="0" smtClean="0">
                <a:latin typeface="黑体" pitchFamily="49" charset="-122"/>
                <a:ea typeface="黑体" pitchFamily="49" charset="-122"/>
              </a:rPr>
              <a:t>》</a:t>
            </a:r>
            <a:r>
              <a:rPr lang="zh-CN" altLang="en-US" sz="2000" b="1" dirty="0" smtClean="0">
                <a:latin typeface="黑体" pitchFamily="49" charset="-122"/>
                <a:ea typeface="黑体" pitchFamily="49" charset="-122"/>
              </a:rPr>
              <a:t>旨在探讨现代信息技术条件下的外语教学与外语研究，重点探索以外语教育技术为背景的外语教学方法、教学过程和教学内容</a:t>
            </a:r>
            <a:r>
              <a:rPr lang="zh-CN" altLang="en-US" sz="2000" b="1" dirty="0">
                <a:latin typeface="黑体" pitchFamily="49" charset="-122"/>
                <a:ea typeface="黑体" pitchFamily="49" charset="-122"/>
              </a:rPr>
              <a:t>。</a:t>
            </a:r>
            <a:endParaRPr lang="zh-CN" altLang="en-US" sz="2000" b="1" dirty="0" smtClean="0">
              <a:latin typeface="黑体" pitchFamily="49" charset="-122"/>
              <a:ea typeface="黑体" pitchFamily="49" charset="-122"/>
            </a:endParaRPr>
          </a:p>
        </p:txBody>
      </p:sp>
    </p:spTree>
  </p:cSld>
  <p:clrMapOvr>
    <a:masterClrMapping/>
  </p:clrMapOvr>
  <p:transition advClick="0">
    <p:checke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en-US" altLang="zh-CN" b="1" dirty="0" smtClean="0"/>
              <a:t>《</a:t>
            </a:r>
            <a:r>
              <a:rPr lang="zh-CN" altLang="en-US" b="1" dirty="0" smtClean="0"/>
              <a:t>外语测试与教学</a:t>
            </a:r>
            <a:r>
              <a:rPr lang="en-US" altLang="zh-CN" b="1" dirty="0" smtClean="0"/>
              <a:t>》</a:t>
            </a:r>
            <a:r>
              <a:rPr lang="zh-CN" altLang="en-US" b="1" dirty="0" smtClean="0"/>
              <a:t/>
            </a:r>
            <a:br>
              <a:rPr lang="zh-CN" altLang="en-US" b="1" dirty="0" smtClean="0"/>
            </a:b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xmlns="" val="3245781349"/>
              </p:ext>
            </p:extLst>
          </p:nvPr>
        </p:nvGraphicFramePr>
        <p:xfrm>
          <a:off x="928662" y="1500174"/>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6500" name="Picture 4" descr="E:\个人学术文档 (办公室)\学术报告\journal_10.jpg"/>
          <p:cNvPicPr>
            <a:picLocks noChangeAspect="1" noChangeArrowheads="1"/>
          </p:cNvPicPr>
          <p:nvPr/>
        </p:nvPicPr>
        <p:blipFill>
          <a:blip r:embed="rId6" cstate="print"/>
          <a:srcRect/>
          <a:stretch>
            <a:fillRect/>
          </a:stretch>
        </p:blipFill>
        <p:spPr bwMode="auto">
          <a:xfrm>
            <a:off x="6580411" y="2924944"/>
            <a:ext cx="2540000" cy="3517900"/>
          </a:xfrm>
          <a:prstGeom prst="rect">
            <a:avLst/>
          </a:prstGeom>
          <a:noFill/>
        </p:spPr>
      </p:pic>
    </p:spTree>
  </p:cSld>
  <p:clrMapOvr>
    <a:masterClrMapping/>
  </p:clrMapOvr>
  <p:transition advClick="0">
    <p:cover dir="l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1714480" y="1000108"/>
          <a:ext cx="6408737"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spokes="8"/>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pull dir="l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pli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600" dirty="0" smtClean="0"/>
              <a:t>2</a:t>
            </a:r>
            <a:r>
              <a:rPr lang="zh-CN" altLang="en-US" sz="3600" dirty="0" smtClean="0"/>
              <a:t>，重视创新和规范，提高论文质量</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trips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sz="3600" dirty="0" smtClean="0"/>
              <a:t>3 </a:t>
            </a:r>
            <a:r>
              <a:rPr lang="zh-CN" altLang="en-US" sz="3600" dirty="0" smtClean="0"/>
              <a:t>尊重编辑意见，积极的</a:t>
            </a:r>
            <a:r>
              <a:rPr lang="zh-CN" altLang="en-US" sz="3600" smtClean="0"/>
              <a:t>学术心态</a:t>
            </a:r>
            <a:endParaRPr lang="zh-CN" altLang="en-US" sz="3600"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trips/>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en-US" altLang="zh-CN" dirty="0" smtClean="0"/>
              <a:t>4 </a:t>
            </a:r>
            <a:r>
              <a:rPr lang="zh-CN" altLang="en-US" dirty="0" smtClean="0"/>
              <a:t> 冷板凳精神</a:t>
            </a:r>
            <a:r>
              <a:rPr lang="en-US" altLang="zh-CN" dirty="0" smtClean="0"/>
              <a:t/>
            </a:r>
            <a:br>
              <a:rPr lang="en-US" altLang="zh-CN" dirty="0" smtClean="0"/>
            </a:br>
            <a:endParaRPr lang="zh-CN" altLang="en-US" dirty="0"/>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4692" name="Picture 4" descr="C:\Program Files\Microsoft Office\MEDIA\CAGCAT10\j0196400.wmf"/>
          <p:cNvPicPr>
            <a:picLocks noChangeAspect="1" noChangeArrowheads="1"/>
          </p:cNvPicPr>
          <p:nvPr/>
        </p:nvPicPr>
        <p:blipFill>
          <a:blip r:embed="rId6" cstate="print"/>
          <a:srcRect/>
          <a:stretch>
            <a:fillRect/>
          </a:stretch>
        </p:blipFill>
        <p:spPr bwMode="auto">
          <a:xfrm>
            <a:off x="5786446" y="5214950"/>
            <a:ext cx="1695450" cy="1812925"/>
          </a:xfrm>
          <a:prstGeom prst="rect">
            <a:avLst/>
          </a:prstGeom>
          <a:noFill/>
          <a:ln w="9525">
            <a:noFill/>
            <a:miter lim="800000"/>
            <a:headEnd/>
            <a:tailEnd/>
          </a:ln>
        </p:spPr>
      </p:pic>
    </p:spTree>
  </p:cSld>
  <p:clrMapOvr>
    <a:masterClrMapping/>
  </p:clrMapOvr>
  <p:transition advClick="0">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zh-CN" altLang="en-US" b="1" dirty="0" smtClean="0">
                <a:latin typeface="宋体" pitchFamily="2" charset="-122"/>
              </a:rPr>
              <a:t>戴炜栋等（</a:t>
            </a:r>
            <a:r>
              <a:rPr lang="en-US" altLang="zh-CN" b="1" dirty="0" smtClean="0">
                <a:latin typeface="宋体" pitchFamily="2" charset="-122"/>
              </a:rPr>
              <a:t>2012</a:t>
            </a:r>
            <a:r>
              <a:rPr lang="zh-CN" altLang="en-US" b="1" dirty="0" smtClean="0">
                <a:latin typeface="宋体" pitchFamily="2" charset="-122"/>
              </a:rPr>
              <a:t>）指出研究如：</a:t>
            </a:r>
            <a:endParaRPr lang="zh-CN" altLang="en-US" dirty="0"/>
          </a:p>
        </p:txBody>
      </p:sp>
      <p:graphicFrame>
        <p:nvGraphicFramePr>
          <p:cNvPr id="10" name="内容占位符 9"/>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ut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三、明确刊物投稿过程</a:t>
            </a:r>
            <a:endParaRPr lang="zh-CN" altLang="en-US" dirty="0"/>
          </a:p>
        </p:txBody>
      </p:sp>
      <p:graphicFrame>
        <p:nvGraphicFramePr>
          <p:cNvPr id="4" name="内容占位符 3"/>
          <p:cNvGraphicFramePr>
            <a:graphicFrameLocks noGrp="1"/>
          </p:cNvGraphicFramePr>
          <p:nvPr>
            <p:ph idx="1"/>
          </p:nvPr>
        </p:nvGraphicFramePr>
        <p:xfrm>
          <a:off x="1403350" y="1412875"/>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6740" name="Picture 5" descr="C:\Program Files\Microsoft Office\MEDIA\CAGCAT10\j0195384.wmf"/>
          <p:cNvPicPr>
            <a:picLocks noChangeAspect="1" noChangeArrowheads="1"/>
          </p:cNvPicPr>
          <p:nvPr/>
        </p:nvPicPr>
        <p:blipFill>
          <a:blip r:embed="rId6" cstate="print"/>
          <a:srcRect/>
          <a:stretch>
            <a:fillRect/>
          </a:stretch>
        </p:blipFill>
        <p:spPr bwMode="auto">
          <a:xfrm>
            <a:off x="6715140" y="5024437"/>
            <a:ext cx="1795463" cy="1833563"/>
          </a:xfrm>
          <a:prstGeom prst="rect">
            <a:avLst/>
          </a:prstGeom>
          <a:noFill/>
          <a:ln w="9525">
            <a:noFill/>
            <a:miter lim="800000"/>
            <a:headEnd/>
            <a:tailEnd/>
          </a:ln>
        </p:spPr>
      </p:pic>
    </p:spTree>
  </p:cSld>
  <p:clrMapOvr>
    <a:masterClrMapping/>
  </p:clrMapOvr>
  <p:transition advClick="0">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en-US" altLang="zh-CN" dirty="0" smtClean="0"/>
              <a:t>3</a:t>
            </a:r>
            <a:r>
              <a:rPr lang="zh-CN" altLang="en-US" dirty="0" smtClean="0"/>
              <a:t>，投稿后</a:t>
            </a:r>
            <a:r>
              <a:rPr lang="en-US" altLang="zh-CN" dirty="0" smtClean="0"/>
              <a:t/>
            </a:r>
            <a:br>
              <a:rPr lang="en-US" altLang="zh-CN" dirty="0" smtClean="0"/>
            </a:b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hee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lang="zh-CN" altLang="en-US" dirty="0" smtClean="0"/>
              <a:t>四、论文撰写与治学</a:t>
            </a:r>
            <a:br>
              <a:rPr lang="zh-CN" altLang="en-US" dirty="0" smtClean="0"/>
            </a:b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ircl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diamon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5" name="内容占位符 4"/>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ircl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1643063" y="571500"/>
          <a:ext cx="7286625" cy="6370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trips dir="l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wipe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smtClean="0"/>
              <a:t>（二）</a:t>
            </a:r>
            <a:r>
              <a:rPr lang="zh-CN" altLang="zh-CN" dirty="0" smtClean="0"/>
              <a:t>外国语言学本体研究</a:t>
            </a:r>
            <a:endParaRPr lang="zh-CN" altLang="en-US" dirty="0"/>
          </a:p>
        </p:txBody>
      </p:sp>
      <p:graphicFrame>
        <p:nvGraphicFramePr>
          <p:cNvPr id="4" name="内容占位符 3"/>
          <p:cNvGraphicFramePr>
            <a:graphicFrameLocks noGrp="1"/>
          </p:cNvGraphicFramePr>
          <p:nvPr>
            <p:ph idx="1"/>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785786" y="428604"/>
            <a:ext cx="7772400" cy="1738313"/>
          </a:xfrm>
        </p:spPr>
        <p:txBody>
          <a:bodyPr/>
          <a:lstStyle/>
          <a:p>
            <a:pPr algn="ctr" eaLnBrk="1" fontAlgn="auto" hangingPunct="1">
              <a:spcAft>
                <a:spcPts val="0"/>
              </a:spcAft>
              <a:defRPr/>
            </a:pPr>
            <a:r>
              <a:rPr lang="zh-CN" altLang="en-US" sz="10800" i="1" dirty="0" smtClean="0">
                <a:solidFill>
                  <a:schemeClr val="tx2">
                    <a:satMod val="130000"/>
                  </a:schemeClr>
                </a:solidFill>
                <a:ea typeface="隶书" pitchFamily="49" charset="-122"/>
              </a:rPr>
              <a:t>谢谢大家！</a:t>
            </a:r>
          </a:p>
        </p:txBody>
      </p:sp>
      <p:sp>
        <p:nvSpPr>
          <p:cNvPr id="71683" name="Rectangle 3"/>
          <p:cNvSpPr>
            <a:spLocks noGrp="1" noChangeArrowheads="1"/>
          </p:cNvSpPr>
          <p:nvPr>
            <p:ph type="subTitle" idx="1"/>
          </p:nvPr>
        </p:nvSpPr>
        <p:spPr>
          <a:xfrm>
            <a:off x="1357313" y="3500438"/>
            <a:ext cx="7407275" cy="1752600"/>
          </a:xfrm>
        </p:spPr>
        <p:txBody>
          <a:bodyPr>
            <a:normAutofit/>
          </a:bodyPr>
          <a:lstStyle/>
          <a:p>
            <a:pPr algn="ctr" eaLnBrk="1" fontAlgn="auto" hangingPunct="1">
              <a:spcAft>
                <a:spcPts val="0"/>
              </a:spcAft>
              <a:buFont typeface="Wingdings 2"/>
              <a:buNone/>
              <a:defRPr/>
            </a:pPr>
            <a:r>
              <a:rPr lang="en-US" altLang="zh-CN" sz="6600" i="1" dirty="0" smtClean="0">
                <a:latin typeface="华文彩云" pitchFamily="2" charset="-122"/>
                <a:ea typeface="华文彩云" pitchFamily="2" charset="-122"/>
              </a:rPr>
              <a:t>Thanks!</a:t>
            </a:r>
          </a:p>
          <a:p>
            <a:pPr eaLnBrk="1" fontAlgn="auto" hangingPunct="1">
              <a:spcAft>
                <a:spcPts val="0"/>
              </a:spcAft>
              <a:buFont typeface="Wingdings 2"/>
              <a:buNone/>
              <a:defRPr/>
            </a:pPr>
            <a:endParaRPr lang="en-US" altLang="zh-CN" dirty="0" smtClean="0"/>
          </a:p>
        </p:txBody>
      </p:sp>
      <p:pic>
        <p:nvPicPr>
          <p:cNvPr id="4" name="图片 3" descr="sisu_motto_vertical.jpg"/>
          <p:cNvPicPr>
            <a:picLocks noChangeAspect="1"/>
          </p:cNvPicPr>
          <p:nvPr/>
        </p:nvPicPr>
        <p:blipFill>
          <a:blip r:embed="rId2" cstate="print"/>
          <a:stretch>
            <a:fillRect/>
          </a:stretch>
        </p:blipFill>
        <p:spPr>
          <a:xfrm>
            <a:off x="6643702" y="1714488"/>
            <a:ext cx="3000396" cy="4500594"/>
          </a:xfrm>
          <a:prstGeom prst="rect">
            <a:avLst/>
          </a:prstGeom>
        </p:spPr>
      </p:pic>
      <p:pic>
        <p:nvPicPr>
          <p:cNvPr id="5" name="图片 4" descr="u=1458300108,4139538268&amp;fm=21&amp;gp=0.jpg"/>
          <p:cNvPicPr>
            <a:picLocks noChangeAspect="1"/>
          </p:cNvPicPr>
          <p:nvPr/>
        </p:nvPicPr>
        <p:blipFill>
          <a:blip r:embed="rId3" cstate="print"/>
          <a:stretch>
            <a:fillRect/>
          </a:stretch>
        </p:blipFill>
        <p:spPr>
          <a:xfrm>
            <a:off x="0" y="2428868"/>
            <a:ext cx="3643338" cy="3643338"/>
          </a:xfrm>
          <a:prstGeom prst="rect">
            <a:avLst/>
          </a:prstGeom>
        </p:spPr>
      </p:pic>
    </p:spTree>
  </p:cSld>
  <p:clrMapOvr>
    <a:masterClrMapping/>
  </p:clrMapOvr>
  <p:transition advClick="0">
    <p:whee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穿越">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4507</TotalTime>
  <Words>6568</Words>
  <Application>Microsoft Office PowerPoint</Application>
  <PresentationFormat>全屏显示(4:3)</PresentationFormat>
  <Paragraphs>436</Paragraphs>
  <Slides>90</Slides>
  <Notes>3</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90</vt:i4>
      </vt:variant>
    </vt:vector>
  </HeadingPairs>
  <TitlesOfParts>
    <vt:vector size="92" baseType="lpstr">
      <vt:lpstr>夏至</vt:lpstr>
      <vt:lpstr>Microsoft Office PowerPoint 演示文稿</vt:lpstr>
      <vt:lpstr>外语学术论文撰写与投稿</vt:lpstr>
      <vt:lpstr>大 纲</vt:lpstr>
      <vt:lpstr>第二部分 论文投稿</vt:lpstr>
      <vt:lpstr>第一部分 论文撰写</vt:lpstr>
      <vt:lpstr>（二）论文结构</vt:lpstr>
      <vt:lpstr>幻灯片 6</vt:lpstr>
      <vt:lpstr>二、学术研究热点</vt:lpstr>
      <vt:lpstr>戴炜栋等（2012）指出研究如：</vt:lpstr>
      <vt:lpstr>（二）外国语言学本体研究</vt:lpstr>
      <vt:lpstr>（三）外语教育和人才培养模式研究</vt:lpstr>
      <vt:lpstr>（四）外国文学和比较文学研究</vt:lpstr>
      <vt:lpstr>（五）翻译基础理论与应用研究</vt:lpstr>
      <vt:lpstr>（六）外语教师专业发展研究</vt:lpstr>
      <vt:lpstr>（七）中国文化“走出去”与中国学            术国际化研究</vt:lpstr>
      <vt:lpstr>（八）国别和区域研究</vt:lpstr>
      <vt:lpstr>钟美荪，孙有中（2014）</vt:lpstr>
      <vt:lpstr>幻灯片 17</vt:lpstr>
      <vt:lpstr>幻灯片 18</vt:lpstr>
      <vt:lpstr>幻灯片 19</vt:lpstr>
      <vt:lpstr>高职高专教学论文选题</vt:lpstr>
      <vt:lpstr>幻灯片 21</vt:lpstr>
      <vt:lpstr>幻灯片 22</vt:lpstr>
      <vt:lpstr>三、文献汇总综述</vt:lpstr>
      <vt:lpstr>相关资料搜集网站等</vt:lpstr>
      <vt:lpstr>2，阅读资料: 梳理要点，分门别类</vt:lpstr>
      <vt:lpstr>3，综述文献</vt:lpstr>
      <vt:lpstr> 四、研究方法应用  </vt:lpstr>
      <vt:lpstr>幻灯片 28</vt:lpstr>
      <vt:lpstr>2. 量化研究定义</vt:lpstr>
      <vt:lpstr>幻灯片 30</vt:lpstr>
      <vt:lpstr>幻灯片 31</vt:lpstr>
      <vt:lpstr>幻灯片 32</vt:lpstr>
      <vt:lpstr> </vt:lpstr>
      <vt:lpstr> </vt:lpstr>
      <vt:lpstr>与课堂教学研究相关的质化研究方法</vt:lpstr>
      <vt:lpstr>幻灯片 36</vt:lpstr>
      <vt:lpstr>幻灯片 37</vt:lpstr>
      <vt:lpstr>（三）相关量化分析解读</vt:lpstr>
      <vt:lpstr>幻灯片 39</vt:lpstr>
      <vt:lpstr>幻灯片 40</vt:lpstr>
      <vt:lpstr>幻灯片 41</vt:lpstr>
      <vt:lpstr>2， 分析不同数据间的差异</vt:lpstr>
      <vt:lpstr>3，分析不同数据之间的联系</vt:lpstr>
      <vt:lpstr>（四）论文中的研究方法</vt:lpstr>
      <vt:lpstr>幻灯片 45</vt:lpstr>
      <vt:lpstr>幻灯片 46</vt:lpstr>
      <vt:lpstr>2，研究类型</vt:lpstr>
      <vt:lpstr>幻灯片 48</vt:lpstr>
      <vt:lpstr>幻灯片 49</vt:lpstr>
      <vt:lpstr>研究方法推荐书目</vt:lpstr>
      <vt:lpstr>幻灯片 51</vt:lpstr>
      <vt:lpstr>第二部分 论文投稿</vt:lpstr>
      <vt:lpstr>CSSCI(2014-15)语言学外语类（11种） </vt:lpstr>
      <vt:lpstr>幻灯片 54</vt:lpstr>
      <vt:lpstr>CSSCI外国文学（6种）</vt:lpstr>
      <vt:lpstr>CSSCI扩展版（14-15）</vt:lpstr>
      <vt:lpstr>集刊（外国文学） </vt:lpstr>
      <vt:lpstr>（二）部分国外期刊（SSCI）</vt:lpstr>
      <vt:lpstr>幻灯片 59</vt:lpstr>
      <vt:lpstr>幻灯片 60</vt:lpstr>
      <vt:lpstr>幻灯片 61</vt:lpstr>
      <vt:lpstr>二、栏目设置（部分刊物）</vt:lpstr>
      <vt:lpstr>幻灯片 63</vt:lpstr>
      <vt:lpstr>幻灯片 64</vt:lpstr>
      <vt:lpstr>幻灯片 65</vt:lpstr>
      <vt:lpstr>幻灯片 66</vt:lpstr>
      <vt:lpstr>二、了解刊物选稿标准</vt:lpstr>
      <vt:lpstr>知名学术期刊《外国语》</vt:lpstr>
      <vt:lpstr>知名学术期刊《外语界》</vt:lpstr>
      <vt:lpstr>知名学术期刊《外语电化教学》</vt:lpstr>
      <vt:lpstr>《外语测试与教学》 </vt:lpstr>
      <vt:lpstr>幻灯片 72</vt:lpstr>
      <vt:lpstr>幻灯片 73</vt:lpstr>
      <vt:lpstr>幻灯片 74</vt:lpstr>
      <vt:lpstr>幻灯片 75</vt:lpstr>
      <vt:lpstr>2，重视创新和规范，提高论文质量</vt:lpstr>
      <vt:lpstr>幻灯片 77</vt:lpstr>
      <vt:lpstr>3 尊重编辑意见，积极的学术心态</vt:lpstr>
      <vt:lpstr>4  冷板凳精神 </vt:lpstr>
      <vt:lpstr>三、明确刊物投稿过程</vt:lpstr>
      <vt:lpstr>幻灯片 81</vt:lpstr>
      <vt:lpstr>3，投稿后 </vt:lpstr>
      <vt:lpstr>四、论文撰写与治学 </vt:lpstr>
      <vt:lpstr>幻灯片 84</vt:lpstr>
      <vt:lpstr>幻灯片 85</vt:lpstr>
      <vt:lpstr>幻灯片 86</vt:lpstr>
      <vt:lpstr>幻灯片 87</vt:lpstr>
      <vt:lpstr>幻灯片 88</vt:lpstr>
      <vt:lpstr>幻灯片 89</vt:lpstr>
      <vt:lpstr>谢谢大家！</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外语专业研究生创新教育的中西哲学思辨</dc:title>
  <dc:creator>as</dc:creator>
  <cp:lastModifiedBy>HP-5220m</cp:lastModifiedBy>
  <cp:revision>838</cp:revision>
  <dcterms:created xsi:type="dcterms:W3CDTF">2006-06-15T00:57:18Z</dcterms:created>
  <dcterms:modified xsi:type="dcterms:W3CDTF">2014-05-18T03:04:19Z</dcterms:modified>
</cp:coreProperties>
</file>